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4"/>
    <p:sldMasterId id="2147483713" r:id="rId5"/>
    <p:sldMasterId id="2147483714" r:id="rId6"/>
    <p:sldMasterId id="2147483715" r:id="rId7"/>
    <p:sldMasterId id="214748371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Lst>
  <p:sldSz cy="5143500" cx="9144000"/>
  <p:notesSz cx="9144000" cy="5143500"/>
  <p:embeddedFontLst>
    <p:embeddedFont>
      <p:font typeface="Poppins"/>
      <p:regular r:id="rId49"/>
      <p:bold r:id="rId50"/>
      <p:italic r:id="rId51"/>
      <p:boldItalic r:id="rId52"/>
    </p:embeddedFont>
    <p:embeddedFont>
      <p:font typeface="Poppins ExtraBold"/>
      <p:bold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font" Target="fonts/Poppins-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Poppins-italic.fntdata"/><Relationship Id="rId50" Type="http://schemas.openxmlformats.org/officeDocument/2006/relationships/font" Target="fonts/Poppins-bold.fntdata"/><Relationship Id="rId53" Type="http://schemas.openxmlformats.org/officeDocument/2006/relationships/font" Target="fonts/PoppinsExtraBold-bold.fntdata"/><Relationship Id="rId52" Type="http://schemas.openxmlformats.org/officeDocument/2006/relationships/font" Target="fonts/Poppins-boldItalic.fntdata"/><Relationship Id="rId11" Type="http://schemas.openxmlformats.org/officeDocument/2006/relationships/slide" Target="slides/slide2.xml"/><Relationship Id="rId10" Type="http://schemas.openxmlformats.org/officeDocument/2006/relationships/slide" Target="slides/slide1.xml"/><Relationship Id="rId54" Type="http://schemas.openxmlformats.org/officeDocument/2006/relationships/font" Target="fonts/PoppinsExtraBold-boldItalic.fntdata"/><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0fcb9e08fd_0_46: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g30fcb9e08fd_0_4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0fcb9e08fd_0_33: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g30fcb9e08fd_0_33: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0fcb9e08fd_0_0: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30fcb9e08fd_0_0: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0fcb9e08fd_0_23: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g30fcb9e08fd_0_23: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0fcb9e08fd_0_28: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30fcb9e08fd_0_2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0fcb9e08fd_0_18: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g30fcb9e08fd_0_1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0fcb9e08fd_0_90: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g30fcb9e08fd_0_90: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0fcb9e08fd_0_85: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g30fcb9e08fd_0_85: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0fcb9e08fd_0_80: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g30fcb9e08fd_0_80: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0fcb9e08fd_0_75: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g30fcb9e08fd_0_75: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0fe9458a4c_0_4: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g30fe9458a4c_0_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0fcb9e08fd_0_66: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g30fcb9e08fd_0_6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0fe9458a4c_0_14: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g30fe9458a4c_0_1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0fe9458a4c_0_9: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g30fe9458a4c_0_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0fe9458a4c_0_24: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30fe9458a4c_0_2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30fcb9e08fd_0_13: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30fcb9e08fd_0_13: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30fcb9e08fd_0_8: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g30fcb9e08fd_0_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0fe9458a4c_0_66: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g30fe9458a4c_0_6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30fe9458a4c_0_54: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30fe9458a4c_0_5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3101aaf9aa8_0_8: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g3101aaf9aa8_0_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30fe9458a4c_0_49: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g30fe9458a4c_0_4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30fcb9e08fd_0_38: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g30fcb9e08fd_0_3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fe9458a4c_0_38: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30fe9458a4c_0_3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0ff8cbe979_1_17: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g30ff8cbe979_1_17: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0fe9458a4c_0_59: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g30fe9458a4c_0_59: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101aaf9aa8_0_36: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3101aaf9aa8_0_3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0fe9458a4c_0_75: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g30fe9458a4c_0_75: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0fe9458a4c_0_83: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g30fe9458a4c_0_83: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0fe9458a4c_0_88: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g30fe9458a4c_0_8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2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1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0fe9458a4c_0_43: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30fe9458a4c_0_43: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1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01a6633679_0_0: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301a6633679_0_0: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2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2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2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2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 Id="rId4" Type="http://schemas.openxmlformats.org/officeDocument/2006/relationships/image" Target="../media/image29.png"/><Relationship Id="rId5"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_CoverSlides_v05">
  <p:cSld name="Black_CoverSlides_v05">
    <p:spTree>
      <p:nvGrpSpPr>
        <p:cNvPr id="8" name="Shape 8"/>
        <p:cNvGrpSpPr/>
        <p:nvPr/>
      </p:nvGrpSpPr>
      <p:grpSpPr>
        <a:xfrm>
          <a:off x="0" y="0"/>
          <a:ext cx="0" cy="0"/>
          <a:chOff x="0" y="0"/>
          <a:chExt cx="0" cy="0"/>
        </a:xfrm>
      </p:grpSpPr>
      <p:pic>
        <p:nvPicPr>
          <p:cNvPr descr="Ein Bild, das Zeichnung, Gerät, Computer enthält.&#10;&#10;Automatisch generierte Beschreibung" id="9" name="Google Shape;9;p2"/>
          <p:cNvPicPr preferRelativeResize="0"/>
          <p:nvPr/>
        </p:nvPicPr>
        <p:blipFill rotWithShape="1">
          <a:blip r:embed="rId2">
            <a:alphaModFix/>
          </a:blip>
          <a:srcRect b="0" l="0" r="0" t="0"/>
          <a:stretch/>
        </p:blipFill>
        <p:spPr>
          <a:xfrm>
            <a:off x="5424706" y="345331"/>
            <a:ext cx="3080545" cy="5417110"/>
          </a:xfrm>
          <a:prstGeom prst="rect">
            <a:avLst/>
          </a:prstGeom>
          <a:noFill/>
          <a:ln>
            <a:noFill/>
          </a:ln>
        </p:spPr>
      </p:pic>
      <p:pic>
        <p:nvPicPr>
          <p:cNvPr descr="Ein Bild, das Spieler, Foto, haltend, Mann enthält.&#10;&#10;Automatisch generierte Beschreibung" id="10" name="Google Shape;10;p2"/>
          <p:cNvPicPr preferRelativeResize="0"/>
          <p:nvPr/>
        </p:nvPicPr>
        <p:blipFill rotWithShape="1">
          <a:blip r:embed="rId3">
            <a:alphaModFix/>
          </a:blip>
          <a:srcRect b="0" l="0" r="0" t="0"/>
          <a:stretch/>
        </p:blipFill>
        <p:spPr>
          <a:xfrm>
            <a:off x="5997837" y="899321"/>
            <a:ext cx="2345349" cy="4853174"/>
          </a:xfrm>
          <a:prstGeom prst="rect">
            <a:avLst/>
          </a:prstGeom>
          <a:noFill/>
          <a:ln>
            <a:noFill/>
          </a:ln>
        </p:spPr>
      </p:pic>
      <p:sp>
        <p:nvSpPr>
          <p:cNvPr id="11" name="Google Shape;11;p2"/>
          <p:cNvSpPr txBox="1"/>
          <p:nvPr>
            <p:ph type="title"/>
          </p:nvPr>
        </p:nvSpPr>
        <p:spPr>
          <a:xfrm>
            <a:off x="323972" y="1187865"/>
            <a:ext cx="4487400" cy="1530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400"/>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 name="Google Shape;12;p2"/>
          <p:cNvSpPr txBox="1"/>
          <p:nvPr>
            <p:ph idx="1" type="body"/>
          </p:nvPr>
        </p:nvSpPr>
        <p:spPr>
          <a:xfrm>
            <a:off x="323972" y="4212420"/>
            <a:ext cx="44934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 name="Google Shape;13;p2"/>
          <p:cNvSpPr txBox="1"/>
          <p:nvPr>
            <p:ph idx="2" type="body"/>
          </p:nvPr>
        </p:nvSpPr>
        <p:spPr>
          <a:xfrm>
            <a:off x="323972" y="4450611"/>
            <a:ext cx="44934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2"/>
          <p:cNvSpPr txBox="1"/>
          <p:nvPr>
            <p:ph idx="3" type="body"/>
          </p:nvPr>
        </p:nvSpPr>
        <p:spPr>
          <a:xfrm>
            <a:off x="323973" y="2898778"/>
            <a:ext cx="4487400" cy="1007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indent="-342900" lvl="1" marL="914400" algn="l">
              <a:lnSpc>
                <a:spcPct val="90000"/>
              </a:lnSpc>
              <a:spcBef>
                <a:spcPts val="500"/>
              </a:spcBef>
              <a:spcAft>
                <a:spcPts val="0"/>
              </a:spcAft>
              <a:buSzPts val="1800"/>
              <a:buChar char="•"/>
              <a:defRPr>
                <a:solidFill>
                  <a:schemeClr val="lt1"/>
                </a:solidFill>
              </a:defRPr>
            </a:lvl2pPr>
            <a:lvl3pPr indent="-330200" lvl="2" marL="1371600" algn="l">
              <a:lnSpc>
                <a:spcPct val="90000"/>
              </a:lnSpc>
              <a:spcBef>
                <a:spcPts val="500"/>
              </a:spcBef>
              <a:spcAft>
                <a:spcPts val="0"/>
              </a:spcAft>
              <a:buSzPts val="1600"/>
              <a:buChar char="•"/>
              <a:defRPr>
                <a:solidFill>
                  <a:schemeClr val="lt1"/>
                </a:solidFill>
              </a:defRPr>
            </a:lvl3pPr>
            <a:lvl4pPr indent="-317500" lvl="3" marL="1828800" algn="l">
              <a:lnSpc>
                <a:spcPct val="90000"/>
              </a:lnSpc>
              <a:spcBef>
                <a:spcPts val="500"/>
              </a:spcBef>
              <a:spcAft>
                <a:spcPts val="0"/>
              </a:spcAft>
              <a:buSzPts val="1400"/>
              <a:buChar char="•"/>
              <a:defRPr>
                <a:solidFill>
                  <a:schemeClr val="lt1"/>
                </a:solidFill>
              </a:defRPr>
            </a:lvl4pPr>
            <a:lvl5pPr indent="-304800" lvl="4" marL="2286000" algn="l">
              <a:lnSpc>
                <a:spcPct val="90000"/>
              </a:lnSpc>
              <a:spcBef>
                <a:spcPts val="500"/>
              </a:spcBef>
              <a:spcAft>
                <a:spcPts val="0"/>
              </a:spcAft>
              <a:buSzPts val="12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Ein Bild, das Zeichnung enthält.&#10;&#10;Automatisch generierte Beschreibung" id="15" name="Google Shape;15;p2"/>
          <p:cNvPicPr preferRelativeResize="0"/>
          <p:nvPr/>
        </p:nvPicPr>
        <p:blipFill rotWithShape="1">
          <a:blip r:embed="rId4">
            <a:alphaModFix/>
          </a:blip>
          <a:srcRect b="0" l="0" r="0" t="0"/>
          <a:stretch/>
        </p:blipFill>
        <p:spPr>
          <a:xfrm>
            <a:off x="323972" y="354870"/>
            <a:ext cx="1149089" cy="48261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_CoverSlides_v03">
  <p:cSld name="Black_CoverSlides_v03">
    <p:spTree>
      <p:nvGrpSpPr>
        <p:cNvPr id="77" name="Shape 77"/>
        <p:cNvGrpSpPr/>
        <p:nvPr/>
      </p:nvGrpSpPr>
      <p:grpSpPr>
        <a:xfrm>
          <a:off x="0" y="0"/>
          <a:ext cx="0" cy="0"/>
          <a:chOff x="0" y="0"/>
          <a:chExt cx="0" cy="0"/>
        </a:xfrm>
      </p:grpSpPr>
      <p:sp>
        <p:nvSpPr>
          <p:cNvPr id="78" name="Google Shape;78;p11"/>
          <p:cNvSpPr/>
          <p:nvPr>
            <p:ph idx="2" type="pic"/>
          </p:nvPr>
        </p:nvSpPr>
        <p:spPr>
          <a:xfrm>
            <a:off x="0" y="-3338"/>
            <a:ext cx="9144000" cy="5146800"/>
          </a:xfrm>
          <a:prstGeom prst="rect">
            <a:avLst/>
          </a:prstGeom>
          <a:noFill/>
          <a:ln>
            <a:noFill/>
          </a:ln>
        </p:spPr>
      </p:sp>
      <p:sp>
        <p:nvSpPr>
          <p:cNvPr id="79" name="Google Shape;79;p11"/>
          <p:cNvSpPr txBox="1"/>
          <p:nvPr>
            <p:ph idx="1" type="body"/>
          </p:nvPr>
        </p:nvSpPr>
        <p:spPr>
          <a:xfrm>
            <a:off x="396395" y="365102"/>
            <a:ext cx="4155300" cy="4410000"/>
          </a:xfrm>
          <a:prstGeom prst="rect">
            <a:avLst/>
          </a:prstGeom>
          <a:solidFill>
            <a:schemeClr val="dk1"/>
          </a:solid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2000"/>
              <a:buNone/>
              <a:defRPr>
                <a:solidFill>
                  <a:schemeClr val="dk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1"/>
          <p:cNvSpPr txBox="1"/>
          <p:nvPr>
            <p:ph type="title"/>
          </p:nvPr>
        </p:nvSpPr>
        <p:spPr>
          <a:xfrm>
            <a:off x="638750" y="1317971"/>
            <a:ext cx="3670500" cy="14544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400"/>
              <a:buNone/>
              <a:defRPr sz="2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1"/>
          <p:cNvSpPr txBox="1"/>
          <p:nvPr>
            <p:ph idx="3" type="body"/>
          </p:nvPr>
        </p:nvSpPr>
        <p:spPr>
          <a:xfrm>
            <a:off x="638748" y="4064851"/>
            <a:ext cx="3675600" cy="256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1"/>
          <p:cNvSpPr txBox="1"/>
          <p:nvPr>
            <p:ph idx="4" type="body"/>
          </p:nvPr>
        </p:nvSpPr>
        <p:spPr>
          <a:xfrm>
            <a:off x="638748" y="4303042"/>
            <a:ext cx="3675600" cy="256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1"/>
          <p:cNvSpPr txBox="1"/>
          <p:nvPr>
            <p:ph idx="5" type="body"/>
          </p:nvPr>
        </p:nvSpPr>
        <p:spPr>
          <a:xfrm>
            <a:off x="638748" y="2956876"/>
            <a:ext cx="3675600" cy="892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0000"/>
              </a:buClr>
              <a:buSzPts val="1600"/>
              <a:buFont typeface="Arial"/>
              <a:buNone/>
              <a:defRPr sz="1600">
                <a:solidFill>
                  <a:schemeClr val="accent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1"/>
          <p:cNvSpPr txBox="1"/>
          <p:nvPr>
            <p:ph idx="6" type="body"/>
          </p:nvPr>
        </p:nvSpPr>
        <p:spPr>
          <a:xfrm>
            <a:off x="638748" y="583604"/>
            <a:ext cx="1181400" cy="4962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2000"/>
              <a:buNone/>
              <a:defRPr>
                <a:solidFill>
                  <a:schemeClr val="dk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Black_CoverSlides_Logo">
  <p:cSld name="10_Black_CoverSlides_Logo">
    <p:spTree>
      <p:nvGrpSpPr>
        <p:cNvPr id="85" name="Shape 85"/>
        <p:cNvGrpSpPr/>
        <p:nvPr/>
      </p:nvGrpSpPr>
      <p:grpSpPr>
        <a:xfrm>
          <a:off x="0" y="0"/>
          <a:ext cx="0" cy="0"/>
          <a:chOff x="0" y="0"/>
          <a:chExt cx="0" cy="0"/>
        </a:xfrm>
      </p:grpSpPr>
      <p:sp>
        <p:nvSpPr>
          <p:cNvPr id="86" name="Google Shape;86;p12"/>
          <p:cNvSpPr/>
          <p:nvPr/>
        </p:nvSpPr>
        <p:spPr>
          <a:xfrm>
            <a:off x="8456908" y="201478"/>
            <a:ext cx="465000" cy="490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pic>
        <p:nvPicPr>
          <p:cNvPr id="87" name="Google Shape;87;p12"/>
          <p:cNvPicPr preferRelativeResize="0"/>
          <p:nvPr/>
        </p:nvPicPr>
        <p:blipFill rotWithShape="1">
          <a:blip r:embed="rId2">
            <a:alphaModFix/>
          </a:blip>
          <a:srcRect b="0" l="0" r="0" t="0"/>
          <a:stretch/>
        </p:blipFill>
        <p:spPr>
          <a:xfrm>
            <a:off x="3840035" y="2258187"/>
            <a:ext cx="1463931" cy="6271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lue numbers">
  <p:cSld name="Agenda: blue numbers">
    <p:spTree>
      <p:nvGrpSpPr>
        <p:cNvPr id="92" name="Shape 92"/>
        <p:cNvGrpSpPr/>
        <p:nvPr/>
      </p:nvGrpSpPr>
      <p:grpSpPr>
        <a:xfrm>
          <a:off x="0" y="0"/>
          <a:ext cx="0" cy="0"/>
          <a:chOff x="0" y="0"/>
          <a:chExt cx="0" cy="0"/>
        </a:xfrm>
      </p:grpSpPr>
      <p:sp>
        <p:nvSpPr>
          <p:cNvPr id="93" name="Google Shape;93;p14"/>
          <p:cNvSpPr txBox="1"/>
          <p:nvPr>
            <p:ph type="title"/>
          </p:nvPr>
        </p:nvSpPr>
        <p:spPr>
          <a:xfrm>
            <a:off x="315951" y="274639"/>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4"/>
          <p:cNvSpPr txBox="1"/>
          <p:nvPr>
            <p:ph idx="1" type="body"/>
          </p:nvPr>
        </p:nvSpPr>
        <p:spPr>
          <a:xfrm>
            <a:off x="1145628" y="1210088"/>
            <a:ext cx="5826899" cy="7668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4"/>
          <p:cNvSpPr txBox="1"/>
          <p:nvPr>
            <p:ph idx="2" type="body"/>
          </p:nvPr>
        </p:nvSpPr>
        <p:spPr>
          <a:xfrm>
            <a:off x="315951" y="2117209"/>
            <a:ext cx="708000" cy="766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14"/>
          <p:cNvSpPr txBox="1"/>
          <p:nvPr>
            <p:ph idx="3" type="body"/>
          </p:nvPr>
        </p:nvSpPr>
        <p:spPr>
          <a:xfrm>
            <a:off x="323973" y="3022255"/>
            <a:ext cx="708000" cy="766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97" name="Google Shape;97;p14"/>
          <p:cNvGrpSpPr/>
          <p:nvPr/>
        </p:nvGrpSpPr>
        <p:grpSpPr>
          <a:xfrm>
            <a:off x="315577" y="2043432"/>
            <a:ext cx="6656963" cy="1805623"/>
            <a:chOff x="4115025" y="1906461"/>
            <a:chExt cx="1243200" cy="1821838"/>
          </a:xfrm>
        </p:grpSpPr>
        <p:cxnSp>
          <p:nvCxnSpPr>
            <p:cNvPr id="98" name="Google Shape;98;p14"/>
            <p:cNvCxnSpPr/>
            <p:nvPr/>
          </p:nvCxnSpPr>
          <p:spPr>
            <a:xfrm rot="10800000">
              <a:off x="4115025" y="1906461"/>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99" name="Google Shape;99;p14"/>
            <p:cNvCxnSpPr/>
            <p:nvPr/>
          </p:nvCxnSpPr>
          <p:spPr>
            <a:xfrm rot="10800000">
              <a:off x="4115025" y="2817380"/>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100" name="Google Shape;100;p14"/>
            <p:cNvCxnSpPr/>
            <p:nvPr/>
          </p:nvCxnSpPr>
          <p:spPr>
            <a:xfrm rot="10800000">
              <a:off x="4115025" y="3728299"/>
              <a:ext cx="1243200" cy="0"/>
            </a:xfrm>
            <a:prstGeom prst="straightConnector1">
              <a:avLst/>
            </a:prstGeom>
            <a:noFill/>
            <a:ln cap="flat" cmpd="sng" w="12700">
              <a:solidFill>
                <a:schemeClr val="dk1"/>
              </a:solidFill>
              <a:prstDash val="solid"/>
              <a:miter lim="800000"/>
              <a:headEnd len="sm" w="sm" type="none"/>
              <a:tailEnd len="sm" w="sm" type="none"/>
            </a:ln>
          </p:spPr>
        </p:cxnSp>
      </p:grpSp>
      <p:sp>
        <p:nvSpPr>
          <p:cNvPr id="101" name="Google Shape;101;p14"/>
          <p:cNvSpPr txBox="1"/>
          <p:nvPr>
            <p:ph idx="4" type="body"/>
          </p:nvPr>
        </p:nvSpPr>
        <p:spPr>
          <a:xfrm>
            <a:off x="315951" y="3927284"/>
            <a:ext cx="708000" cy="766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4"/>
          <p:cNvSpPr txBox="1"/>
          <p:nvPr>
            <p:ph idx="5" type="body"/>
          </p:nvPr>
        </p:nvSpPr>
        <p:spPr>
          <a:xfrm>
            <a:off x="323973" y="1210089"/>
            <a:ext cx="708000" cy="766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4"/>
          <p:cNvSpPr txBox="1"/>
          <p:nvPr>
            <p:ph idx="6" type="body"/>
          </p:nvPr>
        </p:nvSpPr>
        <p:spPr>
          <a:xfrm>
            <a:off x="1145628" y="2117206"/>
            <a:ext cx="5826899" cy="7668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14"/>
          <p:cNvSpPr txBox="1"/>
          <p:nvPr>
            <p:ph idx="7" type="body"/>
          </p:nvPr>
        </p:nvSpPr>
        <p:spPr>
          <a:xfrm>
            <a:off x="1145628" y="3015738"/>
            <a:ext cx="5826899" cy="7668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4"/>
          <p:cNvSpPr txBox="1"/>
          <p:nvPr>
            <p:ph idx="8" type="body"/>
          </p:nvPr>
        </p:nvSpPr>
        <p:spPr>
          <a:xfrm>
            <a:off x="1145628" y="3927281"/>
            <a:ext cx="5826899" cy="7668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columns, blue numbers">
  <p:cSld name="Agenda: 2 columns, blue numbers">
    <p:spTree>
      <p:nvGrpSpPr>
        <p:cNvPr id="106" name="Shape 106"/>
        <p:cNvGrpSpPr/>
        <p:nvPr/>
      </p:nvGrpSpPr>
      <p:grpSpPr>
        <a:xfrm>
          <a:off x="0" y="0"/>
          <a:ext cx="0" cy="0"/>
          <a:chOff x="0" y="0"/>
          <a:chExt cx="0" cy="0"/>
        </a:xfrm>
      </p:grpSpPr>
      <p:sp>
        <p:nvSpPr>
          <p:cNvPr id="107" name="Google Shape;107;p15"/>
          <p:cNvSpPr txBox="1"/>
          <p:nvPr>
            <p:ph type="title"/>
          </p:nvPr>
        </p:nvSpPr>
        <p:spPr>
          <a:xfrm>
            <a:off x="315951" y="274639"/>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5"/>
          <p:cNvSpPr txBox="1"/>
          <p:nvPr>
            <p:ph idx="1" type="body"/>
          </p:nvPr>
        </p:nvSpPr>
        <p:spPr>
          <a:xfrm>
            <a:off x="1080771" y="1210089"/>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5"/>
          <p:cNvSpPr txBox="1"/>
          <p:nvPr>
            <p:ph idx="2" type="body"/>
          </p:nvPr>
        </p:nvSpPr>
        <p:spPr>
          <a:xfrm>
            <a:off x="315951" y="2117209"/>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15"/>
          <p:cNvSpPr txBox="1"/>
          <p:nvPr>
            <p:ph idx="3" type="body"/>
          </p:nvPr>
        </p:nvSpPr>
        <p:spPr>
          <a:xfrm>
            <a:off x="323972" y="3022255"/>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11" name="Google Shape;111;p15"/>
          <p:cNvGrpSpPr/>
          <p:nvPr/>
        </p:nvGrpSpPr>
        <p:grpSpPr>
          <a:xfrm>
            <a:off x="315749" y="1893845"/>
            <a:ext cx="4047984" cy="1821838"/>
            <a:chOff x="4115025" y="1906461"/>
            <a:chExt cx="1243200" cy="1821838"/>
          </a:xfrm>
        </p:grpSpPr>
        <p:cxnSp>
          <p:nvCxnSpPr>
            <p:cNvPr id="112" name="Google Shape;112;p15"/>
            <p:cNvCxnSpPr/>
            <p:nvPr/>
          </p:nvCxnSpPr>
          <p:spPr>
            <a:xfrm rot="10800000">
              <a:off x="4115025" y="1906461"/>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113" name="Google Shape;113;p15"/>
            <p:cNvCxnSpPr/>
            <p:nvPr/>
          </p:nvCxnSpPr>
          <p:spPr>
            <a:xfrm rot="10800000">
              <a:off x="4115025" y="2817380"/>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114" name="Google Shape;114;p15"/>
            <p:cNvCxnSpPr/>
            <p:nvPr/>
          </p:nvCxnSpPr>
          <p:spPr>
            <a:xfrm rot="10800000">
              <a:off x="4115025" y="3728299"/>
              <a:ext cx="1243200" cy="0"/>
            </a:xfrm>
            <a:prstGeom prst="straightConnector1">
              <a:avLst/>
            </a:prstGeom>
            <a:noFill/>
            <a:ln cap="flat" cmpd="sng" w="12700">
              <a:solidFill>
                <a:schemeClr val="dk1"/>
              </a:solidFill>
              <a:prstDash val="solid"/>
              <a:miter lim="800000"/>
              <a:headEnd len="sm" w="sm" type="none"/>
              <a:tailEnd len="sm" w="sm" type="none"/>
            </a:ln>
          </p:spPr>
        </p:cxnSp>
      </p:grpSp>
      <p:sp>
        <p:nvSpPr>
          <p:cNvPr id="115" name="Google Shape;115;p15"/>
          <p:cNvSpPr txBox="1"/>
          <p:nvPr>
            <p:ph idx="4" type="body"/>
          </p:nvPr>
        </p:nvSpPr>
        <p:spPr>
          <a:xfrm>
            <a:off x="315951" y="3927284"/>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15"/>
          <p:cNvSpPr txBox="1"/>
          <p:nvPr>
            <p:ph idx="5" type="body"/>
          </p:nvPr>
        </p:nvSpPr>
        <p:spPr>
          <a:xfrm>
            <a:off x="323972" y="1210089"/>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15"/>
          <p:cNvSpPr txBox="1"/>
          <p:nvPr>
            <p:ph idx="6" type="body"/>
          </p:nvPr>
        </p:nvSpPr>
        <p:spPr>
          <a:xfrm>
            <a:off x="1080771" y="2117207"/>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5"/>
          <p:cNvSpPr txBox="1"/>
          <p:nvPr>
            <p:ph idx="7" type="body"/>
          </p:nvPr>
        </p:nvSpPr>
        <p:spPr>
          <a:xfrm>
            <a:off x="1080771" y="3015739"/>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15"/>
          <p:cNvSpPr txBox="1"/>
          <p:nvPr>
            <p:ph idx="8" type="body"/>
          </p:nvPr>
        </p:nvSpPr>
        <p:spPr>
          <a:xfrm>
            <a:off x="1080771" y="3927282"/>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5"/>
          <p:cNvSpPr txBox="1"/>
          <p:nvPr>
            <p:ph idx="9" type="body"/>
          </p:nvPr>
        </p:nvSpPr>
        <p:spPr>
          <a:xfrm>
            <a:off x="5548599" y="1210089"/>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15"/>
          <p:cNvSpPr txBox="1"/>
          <p:nvPr>
            <p:ph idx="13" type="body"/>
          </p:nvPr>
        </p:nvSpPr>
        <p:spPr>
          <a:xfrm>
            <a:off x="4783779" y="2117209"/>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5"/>
          <p:cNvSpPr txBox="1"/>
          <p:nvPr>
            <p:ph idx="14" type="body"/>
          </p:nvPr>
        </p:nvSpPr>
        <p:spPr>
          <a:xfrm>
            <a:off x="4791800" y="3022255"/>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23" name="Google Shape;123;p15"/>
          <p:cNvGrpSpPr/>
          <p:nvPr/>
        </p:nvGrpSpPr>
        <p:grpSpPr>
          <a:xfrm>
            <a:off x="4783577" y="1893845"/>
            <a:ext cx="4047984" cy="1821838"/>
            <a:chOff x="4115025" y="1906461"/>
            <a:chExt cx="1243200" cy="1821838"/>
          </a:xfrm>
        </p:grpSpPr>
        <p:cxnSp>
          <p:nvCxnSpPr>
            <p:cNvPr id="124" name="Google Shape;124;p15"/>
            <p:cNvCxnSpPr/>
            <p:nvPr/>
          </p:nvCxnSpPr>
          <p:spPr>
            <a:xfrm rot="10800000">
              <a:off x="4115025" y="1906461"/>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125" name="Google Shape;125;p15"/>
            <p:cNvCxnSpPr/>
            <p:nvPr/>
          </p:nvCxnSpPr>
          <p:spPr>
            <a:xfrm rot="10800000">
              <a:off x="4115025" y="2817380"/>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126" name="Google Shape;126;p15"/>
            <p:cNvCxnSpPr/>
            <p:nvPr/>
          </p:nvCxnSpPr>
          <p:spPr>
            <a:xfrm rot="10800000">
              <a:off x="4115025" y="3728299"/>
              <a:ext cx="1243200" cy="0"/>
            </a:xfrm>
            <a:prstGeom prst="straightConnector1">
              <a:avLst/>
            </a:prstGeom>
            <a:noFill/>
            <a:ln cap="flat" cmpd="sng" w="12700">
              <a:solidFill>
                <a:schemeClr val="dk1"/>
              </a:solidFill>
              <a:prstDash val="solid"/>
              <a:miter lim="800000"/>
              <a:headEnd len="sm" w="sm" type="none"/>
              <a:tailEnd len="sm" w="sm" type="none"/>
            </a:ln>
          </p:spPr>
        </p:cxnSp>
      </p:grpSp>
      <p:sp>
        <p:nvSpPr>
          <p:cNvPr id="127" name="Google Shape;127;p15"/>
          <p:cNvSpPr txBox="1"/>
          <p:nvPr>
            <p:ph idx="15" type="body"/>
          </p:nvPr>
        </p:nvSpPr>
        <p:spPr>
          <a:xfrm>
            <a:off x="4783779" y="3927284"/>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15"/>
          <p:cNvSpPr txBox="1"/>
          <p:nvPr>
            <p:ph idx="16" type="body"/>
          </p:nvPr>
        </p:nvSpPr>
        <p:spPr>
          <a:xfrm>
            <a:off x="4791800" y="1210089"/>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15"/>
          <p:cNvSpPr txBox="1"/>
          <p:nvPr>
            <p:ph idx="17" type="body"/>
          </p:nvPr>
        </p:nvSpPr>
        <p:spPr>
          <a:xfrm>
            <a:off x="5548599" y="2117207"/>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15"/>
          <p:cNvSpPr txBox="1"/>
          <p:nvPr>
            <p:ph idx="18" type="body"/>
          </p:nvPr>
        </p:nvSpPr>
        <p:spPr>
          <a:xfrm>
            <a:off x="5548599" y="3015739"/>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15"/>
          <p:cNvSpPr txBox="1"/>
          <p:nvPr>
            <p:ph idx="19" type="body"/>
          </p:nvPr>
        </p:nvSpPr>
        <p:spPr>
          <a:xfrm>
            <a:off x="5548599" y="3927282"/>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4 columns, blue numbers">
  <p:cSld name="Agenda: 4 columns, blue numbers">
    <p:spTree>
      <p:nvGrpSpPr>
        <p:cNvPr id="132" name="Shape 132"/>
        <p:cNvGrpSpPr/>
        <p:nvPr/>
      </p:nvGrpSpPr>
      <p:grpSpPr>
        <a:xfrm>
          <a:off x="0" y="0"/>
          <a:ext cx="0" cy="0"/>
          <a:chOff x="0" y="0"/>
          <a:chExt cx="0" cy="0"/>
        </a:xfrm>
      </p:grpSpPr>
      <p:sp>
        <p:nvSpPr>
          <p:cNvPr id="133" name="Google Shape;133;p16"/>
          <p:cNvSpPr txBox="1"/>
          <p:nvPr>
            <p:ph type="title"/>
          </p:nvPr>
        </p:nvSpPr>
        <p:spPr>
          <a:xfrm>
            <a:off x="315951" y="274639"/>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6"/>
          <p:cNvSpPr txBox="1"/>
          <p:nvPr>
            <p:ph idx="1" type="body"/>
          </p:nvPr>
        </p:nvSpPr>
        <p:spPr>
          <a:xfrm>
            <a:off x="2555687" y="1177464"/>
            <a:ext cx="1801500" cy="612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4400"/>
              <a:buNone/>
              <a:defRPr b="1" i="0" sz="44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16"/>
          <p:cNvSpPr txBox="1"/>
          <p:nvPr>
            <p:ph idx="2" type="body"/>
          </p:nvPr>
        </p:nvSpPr>
        <p:spPr>
          <a:xfrm>
            <a:off x="4787401" y="1177464"/>
            <a:ext cx="1801500" cy="612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4400"/>
              <a:buNone/>
              <a:defRPr b="1" i="0" sz="44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16"/>
          <p:cNvSpPr txBox="1"/>
          <p:nvPr>
            <p:ph idx="3" type="body"/>
          </p:nvPr>
        </p:nvSpPr>
        <p:spPr>
          <a:xfrm>
            <a:off x="7019116" y="1177464"/>
            <a:ext cx="1801500" cy="612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4400"/>
              <a:buNone/>
              <a:defRPr b="1" i="0" sz="44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16"/>
          <p:cNvSpPr txBox="1"/>
          <p:nvPr>
            <p:ph idx="4" type="body"/>
          </p:nvPr>
        </p:nvSpPr>
        <p:spPr>
          <a:xfrm>
            <a:off x="323973" y="1177464"/>
            <a:ext cx="1801500" cy="612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4400"/>
              <a:buNone/>
              <a:defRPr b="1" i="0" sz="44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16"/>
          <p:cNvSpPr txBox="1"/>
          <p:nvPr>
            <p:ph idx="5" type="body"/>
          </p:nvPr>
        </p:nvSpPr>
        <p:spPr>
          <a:xfrm>
            <a:off x="316799" y="1858738"/>
            <a:ext cx="1825200" cy="6192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700"/>
              <a:buNone/>
              <a:defRPr b="1" sz="17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9" name="Google Shape;139;p16"/>
          <p:cNvSpPr txBox="1"/>
          <p:nvPr>
            <p:ph idx="6" type="body"/>
          </p:nvPr>
        </p:nvSpPr>
        <p:spPr>
          <a:xfrm>
            <a:off x="316799" y="2639931"/>
            <a:ext cx="1825200" cy="2127300"/>
          </a:xfrm>
          <a:prstGeom prst="rect">
            <a:avLst/>
          </a:prstGeom>
          <a:noFill/>
          <a:ln>
            <a:noFill/>
          </a:ln>
        </p:spPr>
        <p:txBody>
          <a:bodyPr anchorCtr="0" anchor="t" bIns="0" lIns="0" spcFirstLastPara="1" rIns="0" wrap="square" tIns="0">
            <a:noAutofit/>
          </a:bodyPr>
          <a:lstStyle>
            <a:lvl1pPr indent="-323850" lvl="0" marL="457200" algn="l">
              <a:lnSpc>
                <a:spcPct val="90000"/>
              </a:lnSpc>
              <a:spcBef>
                <a:spcPts val="1000"/>
              </a:spcBef>
              <a:spcAft>
                <a:spcPts val="0"/>
              </a:spcAft>
              <a:buClr>
                <a:schemeClr val="lt2"/>
              </a:buClr>
              <a:buSzPts val="1500"/>
              <a:buChar char="•"/>
              <a:defRPr sz="1500"/>
            </a:lvl1pPr>
            <a:lvl2pPr indent="-323850" lvl="1" marL="914400" algn="l">
              <a:lnSpc>
                <a:spcPct val="90000"/>
              </a:lnSpc>
              <a:spcBef>
                <a:spcPts val="500"/>
              </a:spcBef>
              <a:spcAft>
                <a:spcPts val="0"/>
              </a:spcAft>
              <a:buSzPts val="1500"/>
              <a:buChar char="•"/>
              <a:defRPr sz="1500"/>
            </a:lvl2pPr>
            <a:lvl3pPr indent="-330200" lvl="2" marL="1371600" algn="l">
              <a:lnSpc>
                <a:spcPct val="90000"/>
              </a:lnSpc>
              <a:spcBef>
                <a:spcPts val="500"/>
              </a:spcBef>
              <a:spcAft>
                <a:spcPts val="0"/>
              </a:spcAft>
              <a:buSzPts val="1600"/>
              <a:buChar char="•"/>
              <a:defRPr sz="1600"/>
            </a:lvl3pPr>
            <a:lvl4pPr indent="-330200" lvl="3" marL="1828800" algn="l">
              <a:lnSpc>
                <a:spcPct val="90000"/>
              </a:lnSpc>
              <a:spcBef>
                <a:spcPts val="500"/>
              </a:spcBef>
              <a:spcAft>
                <a:spcPts val="0"/>
              </a:spcAft>
              <a:buSzPts val="1600"/>
              <a:buChar char="•"/>
              <a:defRPr sz="1600"/>
            </a:lvl4pPr>
            <a:lvl5pPr indent="-330200" lvl="4" marL="2286000" algn="l">
              <a:lnSpc>
                <a:spcPct val="9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16"/>
          <p:cNvSpPr txBox="1"/>
          <p:nvPr>
            <p:ph idx="7" type="body"/>
          </p:nvPr>
        </p:nvSpPr>
        <p:spPr>
          <a:xfrm>
            <a:off x="2542997" y="1858738"/>
            <a:ext cx="1825200" cy="6192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700"/>
              <a:buNone/>
              <a:defRPr b="1" sz="17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1" name="Google Shape;141;p16"/>
          <p:cNvSpPr txBox="1"/>
          <p:nvPr>
            <p:ph idx="8" type="body"/>
          </p:nvPr>
        </p:nvSpPr>
        <p:spPr>
          <a:xfrm>
            <a:off x="2542997" y="2639931"/>
            <a:ext cx="1825200" cy="2127300"/>
          </a:xfrm>
          <a:prstGeom prst="rect">
            <a:avLst/>
          </a:prstGeom>
          <a:noFill/>
          <a:ln>
            <a:noFill/>
          </a:ln>
        </p:spPr>
        <p:txBody>
          <a:bodyPr anchorCtr="0" anchor="t" bIns="0" lIns="0" spcFirstLastPara="1" rIns="0" wrap="square" tIns="0">
            <a:noAutofit/>
          </a:bodyPr>
          <a:lstStyle>
            <a:lvl1pPr indent="-323850" lvl="0" marL="457200" algn="l">
              <a:lnSpc>
                <a:spcPct val="90000"/>
              </a:lnSpc>
              <a:spcBef>
                <a:spcPts val="1000"/>
              </a:spcBef>
              <a:spcAft>
                <a:spcPts val="0"/>
              </a:spcAft>
              <a:buClr>
                <a:schemeClr val="lt2"/>
              </a:buClr>
              <a:buSzPts val="1500"/>
              <a:buChar char="•"/>
              <a:defRPr sz="1500"/>
            </a:lvl1pPr>
            <a:lvl2pPr indent="-323850" lvl="1" marL="914400" algn="l">
              <a:lnSpc>
                <a:spcPct val="90000"/>
              </a:lnSpc>
              <a:spcBef>
                <a:spcPts val="500"/>
              </a:spcBef>
              <a:spcAft>
                <a:spcPts val="0"/>
              </a:spcAft>
              <a:buSzPts val="1500"/>
              <a:buChar char="•"/>
              <a:defRPr sz="1500"/>
            </a:lvl2pPr>
            <a:lvl3pPr indent="-330200" lvl="2" marL="1371600" algn="l">
              <a:lnSpc>
                <a:spcPct val="90000"/>
              </a:lnSpc>
              <a:spcBef>
                <a:spcPts val="500"/>
              </a:spcBef>
              <a:spcAft>
                <a:spcPts val="0"/>
              </a:spcAft>
              <a:buSzPts val="1600"/>
              <a:buChar char="•"/>
              <a:defRPr sz="1600"/>
            </a:lvl3pPr>
            <a:lvl4pPr indent="-330200" lvl="3" marL="1828800" algn="l">
              <a:lnSpc>
                <a:spcPct val="90000"/>
              </a:lnSpc>
              <a:spcBef>
                <a:spcPts val="500"/>
              </a:spcBef>
              <a:spcAft>
                <a:spcPts val="0"/>
              </a:spcAft>
              <a:buSzPts val="1600"/>
              <a:buChar char="•"/>
              <a:defRPr sz="1600"/>
            </a:lvl4pPr>
            <a:lvl5pPr indent="-330200" lvl="4" marL="2286000" algn="l">
              <a:lnSpc>
                <a:spcPct val="9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16"/>
          <p:cNvSpPr txBox="1"/>
          <p:nvPr>
            <p:ph idx="9" type="body"/>
          </p:nvPr>
        </p:nvSpPr>
        <p:spPr>
          <a:xfrm>
            <a:off x="4769195" y="1858738"/>
            <a:ext cx="1825200" cy="6192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700"/>
              <a:buNone/>
              <a:defRPr b="1" sz="17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3" name="Google Shape;143;p16"/>
          <p:cNvSpPr txBox="1"/>
          <p:nvPr>
            <p:ph idx="13" type="body"/>
          </p:nvPr>
        </p:nvSpPr>
        <p:spPr>
          <a:xfrm>
            <a:off x="4769195" y="2639931"/>
            <a:ext cx="1825200" cy="2127300"/>
          </a:xfrm>
          <a:prstGeom prst="rect">
            <a:avLst/>
          </a:prstGeom>
          <a:noFill/>
          <a:ln>
            <a:noFill/>
          </a:ln>
        </p:spPr>
        <p:txBody>
          <a:bodyPr anchorCtr="0" anchor="t" bIns="0" lIns="0" spcFirstLastPara="1" rIns="0" wrap="square" tIns="0">
            <a:noAutofit/>
          </a:bodyPr>
          <a:lstStyle>
            <a:lvl1pPr indent="-323850" lvl="0" marL="457200" algn="l">
              <a:lnSpc>
                <a:spcPct val="90000"/>
              </a:lnSpc>
              <a:spcBef>
                <a:spcPts val="1000"/>
              </a:spcBef>
              <a:spcAft>
                <a:spcPts val="0"/>
              </a:spcAft>
              <a:buClr>
                <a:schemeClr val="lt2"/>
              </a:buClr>
              <a:buSzPts val="1500"/>
              <a:buChar char="•"/>
              <a:defRPr sz="1500"/>
            </a:lvl1pPr>
            <a:lvl2pPr indent="-323850" lvl="1" marL="914400" algn="l">
              <a:lnSpc>
                <a:spcPct val="90000"/>
              </a:lnSpc>
              <a:spcBef>
                <a:spcPts val="500"/>
              </a:spcBef>
              <a:spcAft>
                <a:spcPts val="0"/>
              </a:spcAft>
              <a:buSzPts val="1500"/>
              <a:buChar char="•"/>
              <a:defRPr sz="1500"/>
            </a:lvl2pPr>
            <a:lvl3pPr indent="-330200" lvl="2" marL="1371600" algn="l">
              <a:lnSpc>
                <a:spcPct val="90000"/>
              </a:lnSpc>
              <a:spcBef>
                <a:spcPts val="500"/>
              </a:spcBef>
              <a:spcAft>
                <a:spcPts val="0"/>
              </a:spcAft>
              <a:buSzPts val="1600"/>
              <a:buChar char="•"/>
              <a:defRPr sz="1600"/>
            </a:lvl3pPr>
            <a:lvl4pPr indent="-330200" lvl="3" marL="1828800" algn="l">
              <a:lnSpc>
                <a:spcPct val="90000"/>
              </a:lnSpc>
              <a:spcBef>
                <a:spcPts val="500"/>
              </a:spcBef>
              <a:spcAft>
                <a:spcPts val="0"/>
              </a:spcAft>
              <a:buSzPts val="1600"/>
              <a:buChar char="•"/>
              <a:defRPr sz="1600"/>
            </a:lvl4pPr>
            <a:lvl5pPr indent="-330200" lvl="4" marL="2286000" algn="l">
              <a:lnSpc>
                <a:spcPct val="9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16"/>
          <p:cNvSpPr txBox="1"/>
          <p:nvPr>
            <p:ph idx="14" type="body"/>
          </p:nvPr>
        </p:nvSpPr>
        <p:spPr>
          <a:xfrm>
            <a:off x="6995392" y="1858738"/>
            <a:ext cx="1825200" cy="6192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700"/>
              <a:buNone/>
              <a:defRPr b="1" sz="17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5" name="Google Shape;145;p16"/>
          <p:cNvSpPr txBox="1"/>
          <p:nvPr>
            <p:ph idx="15" type="body"/>
          </p:nvPr>
        </p:nvSpPr>
        <p:spPr>
          <a:xfrm>
            <a:off x="6995392" y="2639931"/>
            <a:ext cx="1825200" cy="2127300"/>
          </a:xfrm>
          <a:prstGeom prst="rect">
            <a:avLst/>
          </a:prstGeom>
          <a:noFill/>
          <a:ln>
            <a:noFill/>
          </a:ln>
        </p:spPr>
        <p:txBody>
          <a:bodyPr anchorCtr="0" anchor="t" bIns="0" lIns="0" spcFirstLastPara="1" rIns="0" wrap="square" tIns="0">
            <a:noAutofit/>
          </a:bodyPr>
          <a:lstStyle>
            <a:lvl1pPr indent="-323850" lvl="0" marL="457200" algn="l">
              <a:lnSpc>
                <a:spcPct val="90000"/>
              </a:lnSpc>
              <a:spcBef>
                <a:spcPts val="1000"/>
              </a:spcBef>
              <a:spcAft>
                <a:spcPts val="0"/>
              </a:spcAft>
              <a:buClr>
                <a:schemeClr val="lt2"/>
              </a:buClr>
              <a:buSzPts val="1500"/>
              <a:buChar char="•"/>
              <a:defRPr sz="1500"/>
            </a:lvl1pPr>
            <a:lvl2pPr indent="-323850" lvl="1" marL="914400" algn="l">
              <a:lnSpc>
                <a:spcPct val="90000"/>
              </a:lnSpc>
              <a:spcBef>
                <a:spcPts val="500"/>
              </a:spcBef>
              <a:spcAft>
                <a:spcPts val="0"/>
              </a:spcAft>
              <a:buSzPts val="1500"/>
              <a:buChar char="•"/>
              <a:defRPr sz="1500"/>
            </a:lvl2pPr>
            <a:lvl3pPr indent="-330200" lvl="2" marL="1371600" algn="l">
              <a:lnSpc>
                <a:spcPct val="90000"/>
              </a:lnSpc>
              <a:spcBef>
                <a:spcPts val="500"/>
              </a:spcBef>
              <a:spcAft>
                <a:spcPts val="0"/>
              </a:spcAft>
              <a:buSzPts val="1600"/>
              <a:buChar char="•"/>
              <a:defRPr sz="1600"/>
            </a:lvl3pPr>
            <a:lvl4pPr indent="-330200" lvl="3" marL="1828800" algn="l">
              <a:lnSpc>
                <a:spcPct val="90000"/>
              </a:lnSpc>
              <a:spcBef>
                <a:spcPts val="500"/>
              </a:spcBef>
              <a:spcAft>
                <a:spcPts val="0"/>
              </a:spcAft>
              <a:buSzPts val="1600"/>
              <a:buChar char="•"/>
              <a:defRPr sz="1600"/>
            </a:lvl4pPr>
            <a:lvl5pPr indent="-330200" lvl="4" marL="2286000" algn="l">
              <a:lnSpc>
                <a:spcPct val="9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mi-circle, blue bullets">
  <p:cSld name="Semi-circle, blue bullets">
    <p:spTree>
      <p:nvGrpSpPr>
        <p:cNvPr id="146" name="Shape 146"/>
        <p:cNvGrpSpPr/>
        <p:nvPr/>
      </p:nvGrpSpPr>
      <p:grpSpPr>
        <a:xfrm>
          <a:off x="0" y="0"/>
          <a:ext cx="0" cy="0"/>
          <a:chOff x="0" y="0"/>
          <a:chExt cx="0" cy="0"/>
        </a:xfrm>
      </p:grpSpPr>
      <p:sp>
        <p:nvSpPr>
          <p:cNvPr id="147" name="Google Shape;147;p17"/>
          <p:cNvSpPr/>
          <p:nvPr/>
        </p:nvSpPr>
        <p:spPr>
          <a:xfrm rot="5400000">
            <a:off x="-2766944" y="248579"/>
            <a:ext cx="4646400" cy="4646400"/>
          </a:xfrm>
          <a:prstGeom prst="blockArc">
            <a:avLst>
              <a:gd fmla="val 10800000" name="adj1"/>
              <a:gd fmla="val 28016" name="adj2"/>
              <a:gd fmla="val 0" name="adj3"/>
            </a:avLst>
          </a:prstGeom>
          <a:noFill/>
          <a:ln cap="rnd"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grpSp>
        <p:nvGrpSpPr>
          <p:cNvPr id="148" name="Google Shape;148;p17"/>
          <p:cNvGrpSpPr/>
          <p:nvPr/>
        </p:nvGrpSpPr>
        <p:grpSpPr>
          <a:xfrm>
            <a:off x="634236" y="388079"/>
            <a:ext cx="487800" cy="487800"/>
            <a:chOff x="1106156" y="4728636"/>
            <a:chExt cx="487800" cy="487800"/>
          </a:xfrm>
        </p:grpSpPr>
        <p:sp>
          <p:nvSpPr>
            <p:cNvPr id="149" name="Google Shape;149;p17"/>
            <p:cNvSpPr/>
            <p:nvPr/>
          </p:nvSpPr>
          <p:spPr>
            <a:xfrm>
              <a:off x="1106156" y="4728636"/>
              <a:ext cx="487800" cy="487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Poppins"/>
                <a:ea typeface="Poppins"/>
                <a:cs typeface="Poppins"/>
                <a:sym typeface="Poppins"/>
              </a:endParaRPr>
            </a:p>
          </p:txBody>
        </p:sp>
        <p:sp>
          <p:nvSpPr>
            <p:cNvPr id="150" name="Google Shape;150;p17"/>
            <p:cNvSpPr/>
            <p:nvPr/>
          </p:nvSpPr>
          <p:spPr>
            <a:xfrm>
              <a:off x="1218155" y="4840635"/>
              <a:ext cx="263700" cy="2637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Poppins"/>
                <a:ea typeface="Poppins"/>
                <a:cs typeface="Poppins"/>
                <a:sym typeface="Poppins"/>
              </a:endParaRPr>
            </a:p>
          </p:txBody>
        </p:sp>
      </p:grpSp>
      <p:grpSp>
        <p:nvGrpSpPr>
          <p:cNvPr id="151" name="Google Shape;151;p17"/>
          <p:cNvGrpSpPr/>
          <p:nvPr/>
        </p:nvGrpSpPr>
        <p:grpSpPr>
          <a:xfrm>
            <a:off x="634236" y="4242902"/>
            <a:ext cx="487800" cy="487800"/>
            <a:chOff x="1106156" y="4728636"/>
            <a:chExt cx="487800" cy="487800"/>
          </a:xfrm>
        </p:grpSpPr>
        <p:sp>
          <p:nvSpPr>
            <p:cNvPr id="152" name="Google Shape;152;p17"/>
            <p:cNvSpPr/>
            <p:nvPr/>
          </p:nvSpPr>
          <p:spPr>
            <a:xfrm>
              <a:off x="1106156" y="4728636"/>
              <a:ext cx="487800" cy="487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Poppins"/>
                <a:ea typeface="Poppins"/>
                <a:cs typeface="Poppins"/>
                <a:sym typeface="Poppins"/>
              </a:endParaRPr>
            </a:p>
          </p:txBody>
        </p:sp>
        <p:sp>
          <p:nvSpPr>
            <p:cNvPr id="153" name="Google Shape;153;p17"/>
            <p:cNvSpPr/>
            <p:nvPr/>
          </p:nvSpPr>
          <p:spPr>
            <a:xfrm>
              <a:off x="1218155" y="4840635"/>
              <a:ext cx="263700" cy="2637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Poppins"/>
                <a:ea typeface="Poppins"/>
                <a:cs typeface="Poppins"/>
                <a:sym typeface="Poppins"/>
              </a:endParaRPr>
            </a:p>
          </p:txBody>
        </p:sp>
      </p:grpSp>
      <p:grpSp>
        <p:nvGrpSpPr>
          <p:cNvPr id="154" name="Google Shape;154;p17"/>
          <p:cNvGrpSpPr/>
          <p:nvPr/>
        </p:nvGrpSpPr>
        <p:grpSpPr>
          <a:xfrm>
            <a:off x="1638283" y="2315491"/>
            <a:ext cx="487800" cy="487800"/>
            <a:chOff x="1106156" y="4728636"/>
            <a:chExt cx="487800" cy="487800"/>
          </a:xfrm>
        </p:grpSpPr>
        <p:sp>
          <p:nvSpPr>
            <p:cNvPr id="155" name="Google Shape;155;p17"/>
            <p:cNvSpPr/>
            <p:nvPr/>
          </p:nvSpPr>
          <p:spPr>
            <a:xfrm>
              <a:off x="1106156" y="4728636"/>
              <a:ext cx="487800" cy="487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Poppins"/>
                <a:ea typeface="Poppins"/>
                <a:cs typeface="Poppins"/>
                <a:sym typeface="Poppins"/>
              </a:endParaRPr>
            </a:p>
          </p:txBody>
        </p:sp>
        <p:sp>
          <p:nvSpPr>
            <p:cNvPr id="156" name="Google Shape;156;p17"/>
            <p:cNvSpPr/>
            <p:nvPr/>
          </p:nvSpPr>
          <p:spPr>
            <a:xfrm>
              <a:off x="1218155" y="4840635"/>
              <a:ext cx="263700" cy="2637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Poppins"/>
                <a:ea typeface="Poppins"/>
                <a:cs typeface="Poppins"/>
                <a:sym typeface="Poppins"/>
              </a:endParaRPr>
            </a:p>
          </p:txBody>
        </p:sp>
      </p:grpSp>
      <p:grpSp>
        <p:nvGrpSpPr>
          <p:cNvPr id="157" name="Google Shape;157;p17"/>
          <p:cNvGrpSpPr/>
          <p:nvPr/>
        </p:nvGrpSpPr>
        <p:grpSpPr>
          <a:xfrm>
            <a:off x="1378307" y="1244211"/>
            <a:ext cx="487800" cy="487800"/>
            <a:chOff x="1106156" y="4728636"/>
            <a:chExt cx="487800" cy="487800"/>
          </a:xfrm>
        </p:grpSpPr>
        <p:sp>
          <p:nvSpPr>
            <p:cNvPr id="158" name="Google Shape;158;p17"/>
            <p:cNvSpPr/>
            <p:nvPr/>
          </p:nvSpPr>
          <p:spPr>
            <a:xfrm>
              <a:off x="1106156" y="4728636"/>
              <a:ext cx="487800" cy="487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Poppins"/>
                <a:ea typeface="Poppins"/>
                <a:cs typeface="Poppins"/>
                <a:sym typeface="Poppins"/>
              </a:endParaRPr>
            </a:p>
          </p:txBody>
        </p:sp>
        <p:sp>
          <p:nvSpPr>
            <p:cNvPr id="159" name="Google Shape;159;p17"/>
            <p:cNvSpPr/>
            <p:nvPr/>
          </p:nvSpPr>
          <p:spPr>
            <a:xfrm>
              <a:off x="1218155" y="4840635"/>
              <a:ext cx="263700" cy="2637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Poppins"/>
                <a:ea typeface="Poppins"/>
                <a:cs typeface="Poppins"/>
                <a:sym typeface="Poppins"/>
              </a:endParaRPr>
            </a:p>
          </p:txBody>
        </p:sp>
      </p:grpSp>
      <p:grpSp>
        <p:nvGrpSpPr>
          <p:cNvPr id="160" name="Google Shape;160;p17"/>
          <p:cNvGrpSpPr/>
          <p:nvPr/>
        </p:nvGrpSpPr>
        <p:grpSpPr>
          <a:xfrm>
            <a:off x="1378307" y="3386771"/>
            <a:ext cx="487800" cy="487800"/>
            <a:chOff x="1106156" y="4728636"/>
            <a:chExt cx="487800" cy="487800"/>
          </a:xfrm>
        </p:grpSpPr>
        <p:sp>
          <p:nvSpPr>
            <p:cNvPr id="161" name="Google Shape;161;p17"/>
            <p:cNvSpPr/>
            <p:nvPr/>
          </p:nvSpPr>
          <p:spPr>
            <a:xfrm>
              <a:off x="1106156" y="4728636"/>
              <a:ext cx="487800" cy="487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Poppins"/>
                <a:ea typeface="Poppins"/>
                <a:cs typeface="Poppins"/>
                <a:sym typeface="Poppins"/>
              </a:endParaRPr>
            </a:p>
          </p:txBody>
        </p:sp>
        <p:sp>
          <p:nvSpPr>
            <p:cNvPr id="162" name="Google Shape;162;p17"/>
            <p:cNvSpPr/>
            <p:nvPr/>
          </p:nvSpPr>
          <p:spPr>
            <a:xfrm>
              <a:off x="1218155" y="4840635"/>
              <a:ext cx="263700" cy="2637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Poppins"/>
                <a:ea typeface="Poppins"/>
                <a:cs typeface="Poppins"/>
                <a:sym typeface="Poppins"/>
              </a:endParaRPr>
            </a:p>
          </p:txBody>
        </p:sp>
      </p:grpSp>
      <p:sp>
        <p:nvSpPr>
          <p:cNvPr id="163" name="Google Shape;163;p17"/>
          <p:cNvSpPr txBox="1"/>
          <p:nvPr>
            <p:ph idx="1" type="body"/>
          </p:nvPr>
        </p:nvSpPr>
        <p:spPr>
          <a:xfrm>
            <a:off x="1378307" y="629038"/>
            <a:ext cx="5826899" cy="555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17"/>
          <p:cNvSpPr txBox="1"/>
          <p:nvPr>
            <p:ph idx="2" type="body"/>
          </p:nvPr>
        </p:nvSpPr>
        <p:spPr>
          <a:xfrm>
            <a:off x="1378307" y="250673"/>
            <a:ext cx="5826899" cy="3558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1100"/>
              <a:buNone/>
              <a:defRPr b="0" i="0" sz="1100" u="none" cap="none" strike="noStrike">
                <a:solidFill>
                  <a:schemeClr val="lt2"/>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17"/>
          <p:cNvSpPr txBox="1"/>
          <p:nvPr>
            <p:ph idx="3" type="body"/>
          </p:nvPr>
        </p:nvSpPr>
        <p:spPr>
          <a:xfrm>
            <a:off x="2122377" y="1482752"/>
            <a:ext cx="5826899" cy="555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17"/>
          <p:cNvSpPr txBox="1"/>
          <p:nvPr>
            <p:ph idx="4" type="body"/>
          </p:nvPr>
        </p:nvSpPr>
        <p:spPr>
          <a:xfrm>
            <a:off x="2122377" y="1104387"/>
            <a:ext cx="5826899" cy="3558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1100"/>
              <a:buNone/>
              <a:defRPr b="0" i="0" sz="1100" u="none" cap="none" strike="noStrike">
                <a:solidFill>
                  <a:schemeClr val="lt2"/>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17"/>
          <p:cNvSpPr txBox="1"/>
          <p:nvPr>
            <p:ph idx="5" type="body"/>
          </p:nvPr>
        </p:nvSpPr>
        <p:spPr>
          <a:xfrm>
            <a:off x="2391318" y="2549552"/>
            <a:ext cx="5826899" cy="555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17"/>
          <p:cNvSpPr txBox="1"/>
          <p:nvPr>
            <p:ph idx="6" type="body"/>
          </p:nvPr>
        </p:nvSpPr>
        <p:spPr>
          <a:xfrm>
            <a:off x="2391318" y="2171187"/>
            <a:ext cx="5826899" cy="3558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1100"/>
              <a:buNone/>
              <a:defRPr b="0" i="0" sz="1100" u="none" cap="none" strike="noStrike">
                <a:solidFill>
                  <a:schemeClr val="lt2"/>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17"/>
          <p:cNvSpPr txBox="1"/>
          <p:nvPr>
            <p:ph idx="7" type="body"/>
          </p:nvPr>
        </p:nvSpPr>
        <p:spPr>
          <a:xfrm>
            <a:off x="2131342" y="3616352"/>
            <a:ext cx="5826899" cy="555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17"/>
          <p:cNvSpPr txBox="1"/>
          <p:nvPr>
            <p:ph idx="8" type="body"/>
          </p:nvPr>
        </p:nvSpPr>
        <p:spPr>
          <a:xfrm>
            <a:off x="2131342" y="3237987"/>
            <a:ext cx="5826899" cy="3558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1100"/>
              <a:buNone/>
              <a:defRPr b="0" i="0" sz="1100" u="none" cap="none" strike="noStrike">
                <a:solidFill>
                  <a:schemeClr val="lt2"/>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17"/>
          <p:cNvSpPr txBox="1"/>
          <p:nvPr>
            <p:ph idx="9" type="body"/>
          </p:nvPr>
        </p:nvSpPr>
        <p:spPr>
          <a:xfrm>
            <a:off x="1378307" y="4467999"/>
            <a:ext cx="5826899" cy="555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17"/>
          <p:cNvSpPr txBox="1"/>
          <p:nvPr>
            <p:ph idx="13" type="body"/>
          </p:nvPr>
        </p:nvSpPr>
        <p:spPr>
          <a:xfrm>
            <a:off x="1378307" y="4089634"/>
            <a:ext cx="5826899" cy="3558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1100"/>
              <a:buNone/>
              <a:defRPr b="0" i="0" sz="1100" u="none" cap="none" strike="noStrike">
                <a:solidFill>
                  <a:schemeClr val="lt2"/>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columns, green numbers">
  <p:cSld name="Agenda: 2 columns, green numbers">
    <p:spTree>
      <p:nvGrpSpPr>
        <p:cNvPr id="173" name="Shape 173"/>
        <p:cNvGrpSpPr/>
        <p:nvPr/>
      </p:nvGrpSpPr>
      <p:grpSpPr>
        <a:xfrm>
          <a:off x="0" y="0"/>
          <a:ext cx="0" cy="0"/>
          <a:chOff x="0" y="0"/>
          <a:chExt cx="0" cy="0"/>
        </a:xfrm>
      </p:grpSpPr>
      <p:sp>
        <p:nvSpPr>
          <p:cNvPr id="174" name="Google Shape;174;p18"/>
          <p:cNvSpPr txBox="1"/>
          <p:nvPr>
            <p:ph type="title"/>
          </p:nvPr>
        </p:nvSpPr>
        <p:spPr>
          <a:xfrm>
            <a:off x="315951" y="274639"/>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18"/>
          <p:cNvSpPr txBox="1"/>
          <p:nvPr>
            <p:ph idx="1" type="body"/>
          </p:nvPr>
        </p:nvSpPr>
        <p:spPr>
          <a:xfrm>
            <a:off x="1080771" y="1210089"/>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18"/>
          <p:cNvSpPr txBox="1"/>
          <p:nvPr>
            <p:ph idx="2" type="body"/>
          </p:nvPr>
        </p:nvSpPr>
        <p:spPr>
          <a:xfrm>
            <a:off x="315951" y="2117209"/>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18"/>
          <p:cNvSpPr txBox="1"/>
          <p:nvPr>
            <p:ph idx="3" type="body"/>
          </p:nvPr>
        </p:nvSpPr>
        <p:spPr>
          <a:xfrm>
            <a:off x="323972" y="3022255"/>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78" name="Google Shape;178;p18"/>
          <p:cNvGrpSpPr/>
          <p:nvPr/>
        </p:nvGrpSpPr>
        <p:grpSpPr>
          <a:xfrm>
            <a:off x="315749" y="1893845"/>
            <a:ext cx="4047984" cy="1821838"/>
            <a:chOff x="4115025" y="1906461"/>
            <a:chExt cx="1243200" cy="1821838"/>
          </a:xfrm>
        </p:grpSpPr>
        <p:cxnSp>
          <p:nvCxnSpPr>
            <p:cNvPr id="179" name="Google Shape;179;p18"/>
            <p:cNvCxnSpPr/>
            <p:nvPr/>
          </p:nvCxnSpPr>
          <p:spPr>
            <a:xfrm rot="10800000">
              <a:off x="4115025" y="1906461"/>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180" name="Google Shape;180;p18"/>
            <p:cNvCxnSpPr/>
            <p:nvPr/>
          </p:nvCxnSpPr>
          <p:spPr>
            <a:xfrm rot="10800000">
              <a:off x="4115025" y="2817380"/>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181" name="Google Shape;181;p18"/>
            <p:cNvCxnSpPr/>
            <p:nvPr/>
          </p:nvCxnSpPr>
          <p:spPr>
            <a:xfrm rot="10800000">
              <a:off x="4115025" y="3728299"/>
              <a:ext cx="1243200" cy="0"/>
            </a:xfrm>
            <a:prstGeom prst="straightConnector1">
              <a:avLst/>
            </a:prstGeom>
            <a:noFill/>
            <a:ln cap="flat" cmpd="sng" w="12700">
              <a:solidFill>
                <a:schemeClr val="dk1"/>
              </a:solidFill>
              <a:prstDash val="solid"/>
              <a:miter lim="800000"/>
              <a:headEnd len="sm" w="sm" type="none"/>
              <a:tailEnd len="sm" w="sm" type="none"/>
            </a:ln>
          </p:spPr>
        </p:cxnSp>
      </p:grpSp>
      <p:sp>
        <p:nvSpPr>
          <p:cNvPr id="182" name="Google Shape;182;p18"/>
          <p:cNvSpPr txBox="1"/>
          <p:nvPr>
            <p:ph idx="4" type="body"/>
          </p:nvPr>
        </p:nvSpPr>
        <p:spPr>
          <a:xfrm>
            <a:off x="315951" y="3927284"/>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18"/>
          <p:cNvSpPr txBox="1"/>
          <p:nvPr>
            <p:ph idx="5" type="body"/>
          </p:nvPr>
        </p:nvSpPr>
        <p:spPr>
          <a:xfrm>
            <a:off x="323972" y="1210089"/>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18"/>
          <p:cNvSpPr txBox="1"/>
          <p:nvPr>
            <p:ph idx="6" type="body"/>
          </p:nvPr>
        </p:nvSpPr>
        <p:spPr>
          <a:xfrm>
            <a:off x="1080771" y="2117207"/>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18"/>
          <p:cNvSpPr txBox="1"/>
          <p:nvPr>
            <p:ph idx="7" type="body"/>
          </p:nvPr>
        </p:nvSpPr>
        <p:spPr>
          <a:xfrm>
            <a:off x="1080771" y="3015739"/>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 name="Google Shape;186;p18"/>
          <p:cNvSpPr txBox="1"/>
          <p:nvPr>
            <p:ph idx="8" type="body"/>
          </p:nvPr>
        </p:nvSpPr>
        <p:spPr>
          <a:xfrm>
            <a:off x="1080771" y="3927282"/>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18"/>
          <p:cNvSpPr txBox="1"/>
          <p:nvPr>
            <p:ph idx="9" type="body"/>
          </p:nvPr>
        </p:nvSpPr>
        <p:spPr>
          <a:xfrm>
            <a:off x="5548599" y="1210089"/>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18"/>
          <p:cNvSpPr txBox="1"/>
          <p:nvPr>
            <p:ph idx="13" type="body"/>
          </p:nvPr>
        </p:nvSpPr>
        <p:spPr>
          <a:xfrm>
            <a:off x="4783779" y="2117209"/>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18"/>
          <p:cNvSpPr txBox="1"/>
          <p:nvPr>
            <p:ph idx="14" type="body"/>
          </p:nvPr>
        </p:nvSpPr>
        <p:spPr>
          <a:xfrm>
            <a:off x="4791800" y="3022255"/>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90" name="Google Shape;190;p18"/>
          <p:cNvGrpSpPr/>
          <p:nvPr/>
        </p:nvGrpSpPr>
        <p:grpSpPr>
          <a:xfrm>
            <a:off x="4783577" y="1893845"/>
            <a:ext cx="4047984" cy="1821838"/>
            <a:chOff x="4115025" y="1906461"/>
            <a:chExt cx="1243200" cy="1821838"/>
          </a:xfrm>
        </p:grpSpPr>
        <p:cxnSp>
          <p:nvCxnSpPr>
            <p:cNvPr id="191" name="Google Shape;191;p18"/>
            <p:cNvCxnSpPr/>
            <p:nvPr/>
          </p:nvCxnSpPr>
          <p:spPr>
            <a:xfrm rot="10800000">
              <a:off x="4115025" y="1906461"/>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192" name="Google Shape;192;p18"/>
            <p:cNvCxnSpPr/>
            <p:nvPr/>
          </p:nvCxnSpPr>
          <p:spPr>
            <a:xfrm rot="10800000">
              <a:off x="4115025" y="2817380"/>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193" name="Google Shape;193;p18"/>
            <p:cNvCxnSpPr/>
            <p:nvPr/>
          </p:nvCxnSpPr>
          <p:spPr>
            <a:xfrm rot="10800000">
              <a:off x="4115025" y="3728299"/>
              <a:ext cx="1243200" cy="0"/>
            </a:xfrm>
            <a:prstGeom prst="straightConnector1">
              <a:avLst/>
            </a:prstGeom>
            <a:noFill/>
            <a:ln cap="flat" cmpd="sng" w="12700">
              <a:solidFill>
                <a:schemeClr val="dk1"/>
              </a:solidFill>
              <a:prstDash val="solid"/>
              <a:miter lim="800000"/>
              <a:headEnd len="sm" w="sm" type="none"/>
              <a:tailEnd len="sm" w="sm" type="none"/>
            </a:ln>
          </p:spPr>
        </p:cxnSp>
      </p:grpSp>
      <p:sp>
        <p:nvSpPr>
          <p:cNvPr id="194" name="Google Shape;194;p18"/>
          <p:cNvSpPr txBox="1"/>
          <p:nvPr>
            <p:ph idx="15" type="body"/>
          </p:nvPr>
        </p:nvSpPr>
        <p:spPr>
          <a:xfrm>
            <a:off x="4783779" y="3927284"/>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18"/>
          <p:cNvSpPr txBox="1"/>
          <p:nvPr>
            <p:ph idx="16" type="body"/>
          </p:nvPr>
        </p:nvSpPr>
        <p:spPr>
          <a:xfrm>
            <a:off x="4791800" y="1210089"/>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18"/>
          <p:cNvSpPr txBox="1"/>
          <p:nvPr>
            <p:ph idx="17" type="body"/>
          </p:nvPr>
        </p:nvSpPr>
        <p:spPr>
          <a:xfrm>
            <a:off x="5548599" y="2117207"/>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18"/>
          <p:cNvSpPr txBox="1"/>
          <p:nvPr>
            <p:ph idx="18" type="body"/>
          </p:nvPr>
        </p:nvSpPr>
        <p:spPr>
          <a:xfrm>
            <a:off x="5548599" y="3015739"/>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18"/>
          <p:cNvSpPr txBox="1"/>
          <p:nvPr>
            <p:ph idx="19" type="body"/>
          </p:nvPr>
        </p:nvSpPr>
        <p:spPr>
          <a:xfrm>
            <a:off x="5548599" y="3927282"/>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green numbers">
  <p:cSld name="Agenda: green numbers">
    <p:spTree>
      <p:nvGrpSpPr>
        <p:cNvPr id="199" name="Shape 199"/>
        <p:cNvGrpSpPr/>
        <p:nvPr/>
      </p:nvGrpSpPr>
      <p:grpSpPr>
        <a:xfrm>
          <a:off x="0" y="0"/>
          <a:ext cx="0" cy="0"/>
          <a:chOff x="0" y="0"/>
          <a:chExt cx="0" cy="0"/>
        </a:xfrm>
      </p:grpSpPr>
      <p:sp>
        <p:nvSpPr>
          <p:cNvPr id="200" name="Google Shape;200;p19"/>
          <p:cNvSpPr txBox="1"/>
          <p:nvPr>
            <p:ph type="title"/>
          </p:nvPr>
        </p:nvSpPr>
        <p:spPr>
          <a:xfrm>
            <a:off x="315951" y="274639"/>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p19"/>
          <p:cNvSpPr txBox="1"/>
          <p:nvPr>
            <p:ph idx="1" type="body"/>
          </p:nvPr>
        </p:nvSpPr>
        <p:spPr>
          <a:xfrm>
            <a:off x="1145628" y="1210088"/>
            <a:ext cx="5826899" cy="7668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19"/>
          <p:cNvSpPr txBox="1"/>
          <p:nvPr>
            <p:ph idx="2" type="body"/>
          </p:nvPr>
        </p:nvSpPr>
        <p:spPr>
          <a:xfrm>
            <a:off x="315951" y="2117209"/>
            <a:ext cx="708000" cy="766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19"/>
          <p:cNvSpPr txBox="1"/>
          <p:nvPr>
            <p:ph idx="3" type="body"/>
          </p:nvPr>
        </p:nvSpPr>
        <p:spPr>
          <a:xfrm>
            <a:off x="323973" y="3022255"/>
            <a:ext cx="708000" cy="766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204" name="Google Shape;204;p19"/>
          <p:cNvGrpSpPr/>
          <p:nvPr/>
        </p:nvGrpSpPr>
        <p:grpSpPr>
          <a:xfrm>
            <a:off x="315577" y="2043432"/>
            <a:ext cx="6656963" cy="1805623"/>
            <a:chOff x="4115025" y="1906461"/>
            <a:chExt cx="1243200" cy="1821838"/>
          </a:xfrm>
        </p:grpSpPr>
        <p:cxnSp>
          <p:nvCxnSpPr>
            <p:cNvPr id="205" name="Google Shape;205;p19"/>
            <p:cNvCxnSpPr/>
            <p:nvPr/>
          </p:nvCxnSpPr>
          <p:spPr>
            <a:xfrm rot="10800000">
              <a:off x="4115025" y="1906461"/>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206" name="Google Shape;206;p19"/>
            <p:cNvCxnSpPr/>
            <p:nvPr/>
          </p:nvCxnSpPr>
          <p:spPr>
            <a:xfrm rot="10800000">
              <a:off x="4115025" y="2817380"/>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207" name="Google Shape;207;p19"/>
            <p:cNvCxnSpPr/>
            <p:nvPr/>
          </p:nvCxnSpPr>
          <p:spPr>
            <a:xfrm rot="10800000">
              <a:off x="4115025" y="3728299"/>
              <a:ext cx="1243200" cy="0"/>
            </a:xfrm>
            <a:prstGeom prst="straightConnector1">
              <a:avLst/>
            </a:prstGeom>
            <a:noFill/>
            <a:ln cap="flat" cmpd="sng" w="12700">
              <a:solidFill>
                <a:schemeClr val="dk1"/>
              </a:solidFill>
              <a:prstDash val="solid"/>
              <a:miter lim="800000"/>
              <a:headEnd len="sm" w="sm" type="none"/>
              <a:tailEnd len="sm" w="sm" type="none"/>
            </a:ln>
          </p:spPr>
        </p:cxnSp>
      </p:grpSp>
      <p:sp>
        <p:nvSpPr>
          <p:cNvPr id="208" name="Google Shape;208;p19"/>
          <p:cNvSpPr txBox="1"/>
          <p:nvPr>
            <p:ph idx="4" type="body"/>
          </p:nvPr>
        </p:nvSpPr>
        <p:spPr>
          <a:xfrm>
            <a:off x="315951" y="3927284"/>
            <a:ext cx="708000" cy="766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19"/>
          <p:cNvSpPr txBox="1"/>
          <p:nvPr>
            <p:ph idx="5" type="body"/>
          </p:nvPr>
        </p:nvSpPr>
        <p:spPr>
          <a:xfrm>
            <a:off x="323973" y="1210089"/>
            <a:ext cx="708000" cy="766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p19"/>
          <p:cNvSpPr txBox="1"/>
          <p:nvPr>
            <p:ph idx="6" type="body"/>
          </p:nvPr>
        </p:nvSpPr>
        <p:spPr>
          <a:xfrm>
            <a:off x="1145628" y="2117206"/>
            <a:ext cx="5826899" cy="7668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19"/>
          <p:cNvSpPr txBox="1"/>
          <p:nvPr>
            <p:ph idx="7" type="body"/>
          </p:nvPr>
        </p:nvSpPr>
        <p:spPr>
          <a:xfrm>
            <a:off x="1145628" y="3015738"/>
            <a:ext cx="5826899" cy="7668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19"/>
          <p:cNvSpPr txBox="1"/>
          <p:nvPr>
            <p:ph idx="8" type="body"/>
          </p:nvPr>
        </p:nvSpPr>
        <p:spPr>
          <a:xfrm>
            <a:off x="1145628" y="3927281"/>
            <a:ext cx="5826899" cy="7668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4 columns, green numbers">
  <p:cSld name="Agenda: 4 columns, green numbers">
    <p:spTree>
      <p:nvGrpSpPr>
        <p:cNvPr id="213" name="Shape 213"/>
        <p:cNvGrpSpPr/>
        <p:nvPr/>
      </p:nvGrpSpPr>
      <p:grpSpPr>
        <a:xfrm>
          <a:off x="0" y="0"/>
          <a:ext cx="0" cy="0"/>
          <a:chOff x="0" y="0"/>
          <a:chExt cx="0" cy="0"/>
        </a:xfrm>
      </p:grpSpPr>
      <p:sp>
        <p:nvSpPr>
          <p:cNvPr id="214" name="Google Shape;214;p20"/>
          <p:cNvSpPr txBox="1"/>
          <p:nvPr>
            <p:ph type="title"/>
          </p:nvPr>
        </p:nvSpPr>
        <p:spPr>
          <a:xfrm>
            <a:off x="315951" y="274639"/>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20"/>
          <p:cNvSpPr txBox="1"/>
          <p:nvPr>
            <p:ph idx="1" type="body"/>
          </p:nvPr>
        </p:nvSpPr>
        <p:spPr>
          <a:xfrm>
            <a:off x="2555687" y="1177464"/>
            <a:ext cx="1801500" cy="612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4400"/>
              <a:buNone/>
              <a:defRPr b="1" i="0" sz="44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20"/>
          <p:cNvSpPr txBox="1"/>
          <p:nvPr>
            <p:ph idx="2" type="body"/>
          </p:nvPr>
        </p:nvSpPr>
        <p:spPr>
          <a:xfrm>
            <a:off x="4787401" y="1177464"/>
            <a:ext cx="1801500" cy="612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4400"/>
              <a:buNone/>
              <a:defRPr b="1" i="0" sz="44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20"/>
          <p:cNvSpPr txBox="1"/>
          <p:nvPr>
            <p:ph idx="3" type="body"/>
          </p:nvPr>
        </p:nvSpPr>
        <p:spPr>
          <a:xfrm>
            <a:off x="7019116" y="1177464"/>
            <a:ext cx="1801500" cy="612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4400"/>
              <a:buNone/>
              <a:defRPr b="1" i="0" sz="44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20"/>
          <p:cNvSpPr txBox="1"/>
          <p:nvPr>
            <p:ph idx="4" type="body"/>
          </p:nvPr>
        </p:nvSpPr>
        <p:spPr>
          <a:xfrm>
            <a:off x="323973" y="1177464"/>
            <a:ext cx="1801500" cy="612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4400"/>
              <a:buNone/>
              <a:defRPr b="1" i="0" sz="44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20"/>
          <p:cNvSpPr txBox="1"/>
          <p:nvPr>
            <p:ph idx="5" type="body"/>
          </p:nvPr>
        </p:nvSpPr>
        <p:spPr>
          <a:xfrm>
            <a:off x="316799" y="1858738"/>
            <a:ext cx="1825200" cy="6192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700"/>
              <a:buNone/>
              <a:defRPr b="1" sz="17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0" name="Google Shape;220;p20"/>
          <p:cNvSpPr txBox="1"/>
          <p:nvPr>
            <p:ph idx="6" type="body"/>
          </p:nvPr>
        </p:nvSpPr>
        <p:spPr>
          <a:xfrm>
            <a:off x="316799" y="2639931"/>
            <a:ext cx="1825200" cy="2127300"/>
          </a:xfrm>
          <a:prstGeom prst="rect">
            <a:avLst/>
          </a:prstGeom>
          <a:noFill/>
          <a:ln>
            <a:noFill/>
          </a:ln>
        </p:spPr>
        <p:txBody>
          <a:bodyPr anchorCtr="0" anchor="t" bIns="0" lIns="0" spcFirstLastPara="1" rIns="0" wrap="square" tIns="0">
            <a:noAutofit/>
          </a:bodyPr>
          <a:lstStyle>
            <a:lvl1pPr indent="-323850" lvl="0" marL="457200" algn="l">
              <a:lnSpc>
                <a:spcPct val="90000"/>
              </a:lnSpc>
              <a:spcBef>
                <a:spcPts val="1000"/>
              </a:spcBef>
              <a:spcAft>
                <a:spcPts val="0"/>
              </a:spcAft>
              <a:buClr>
                <a:schemeClr val="accent1"/>
              </a:buClr>
              <a:buSzPts val="1500"/>
              <a:buChar char="•"/>
              <a:defRPr sz="1500"/>
            </a:lvl1pPr>
            <a:lvl2pPr indent="-323850" lvl="1" marL="914400" algn="l">
              <a:lnSpc>
                <a:spcPct val="90000"/>
              </a:lnSpc>
              <a:spcBef>
                <a:spcPts val="500"/>
              </a:spcBef>
              <a:spcAft>
                <a:spcPts val="0"/>
              </a:spcAft>
              <a:buSzPts val="1500"/>
              <a:buChar char="•"/>
              <a:defRPr sz="1500"/>
            </a:lvl2pPr>
            <a:lvl3pPr indent="-330200" lvl="2" marL="1371600" algn="l">
              <a:lnSpc>
                <a:spcPct val="90000"/>
              </a:lnSpc>
              <a:spcBef>
                <a:spcPts val="500"/>
              </a:spcBef>
              <a:spcAft>
                <a:spcPts val="0"/>
              </a:spcAft>
              <a:buSzPts val="1600"/>
              <a:buChar char="•"/>
              <a:defRPr sz="1600"/>
            </a:lvl3pPr>
            <a:lvl4pPr indent="-330200" lvl="3" marL="1828800" algn="l">
              <a:lnSpc>
                <a:spcPct val="90000"/>
              </a:lnSpc>
              <a:spcBef>
                <a:spcPts val="500"/>
              </a:spcBef>
              <a:spcAft>
                <a:spcPts val="0"/>
              </a:spcAft>
              <a:buSzPts val="1600"/>
              <a:buChar char="•"/>
              <a:defRPr sz="1600"/>
            </a:lvl4pPr>
            <a:lvl5pPr indent="-330200" lvl="4" marL="2286000" algn="l">
              <a:lnSpc>
                <a:spcPct val="9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 name="Google Shape;221;p20"/>
          <p:cNvSpPr txBox="1"/>
          <p:nvPr>
            <p:ph idx="7" type="body"/>
          </p:nvPr>
        </p:nvSpPr>
        <p:spPr>
          <a:xfrm>
            <a:off x="2542997" y="1858738"/>
            <a:ext cx="1825200" cy="6192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700"/>
              <a:buNone/>
              <a:defRPr b="1" sz="17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2" name="Google Shape;222;p20"/>
          <p:cNvSpPr txBox="1"/>
          <p:nvPr>
            <p:ph idx="8" type="body"/>
          </p:nvPr>
        </p:nvSpPr>
        <p:spPr>
          <a:xfrm>
            <a:off x="2542997" y="2639931"/>
            <a:ext cx="1825200" cy="2127300"/>
          </a:xfrm>
          <a:prstGeom prst="rect">
            <a:avLst/>
          </a:prstGeom>
          <a:noFill/>
          <a:ln>
            <a:noFill/>
          </a:ln>
        </p:spPr>
        <p:txBody>
          <a:bodyPr anchorCtr="0" anchor="t" bIns="0" lIns="0" spcFirstLastPara="1" rIns="0" wrap="square" tIns="0">
            <a:noAutofit/>
          </a:bodyPr>
          <a:lstStyle>
            <a:lvl1pPr indent="-323850" lvl="0" marL="457200" algn="l">
              <a:lnSpc>
                <a:spcPct val="90000"/>
              </a:lnSpc>
              <a:spcBef>
                <a:spcPts val="1000"/>
              </a:spcBef>
              <a:spcAft>
                <a:spcPts val="0"/>
              </a:spcAft>
              <a:buClr>
                <a:schemeClr val="accent1"/>
              </a:buClr>
              <a:buSzPts val="1500"/>
              <a:buChar char="•"/>
              <a:defRPr sz="1500"/>
            </a:lvl1pPr>
            <a:lvl2pPr indent="-323850" lvl="1" marL="914400" algn="l">
              <a:lnSpc>
                <a:spcPct val="90000"/>
              </a:lnSpc>
              <a:spcBef>
                <a:spcPts val="500"/>
              </a:spcBef>
              <a:spcAft>
                <a:spcPts val="0"/>
              </a:spcAft>
              <a:buSzPts val="1500"/>
              <a:buChar char="•"/>
              <a:defRPr sz="1500"/>
            </a:lvl2pPr>
            <a:lvl3pPr indent="-330200" lvl="2" marL="1371600" algn="l">
              <a:lnSpc>
                <a:spcPct val="90000"/>
              </a:lnSpc>
              <a:spcBef>
                <a:spcPts val="500"/>
              </a:spcBef>
              <a:spcAft>
                <a:spcPts val="0"/>
              </a:spcAft>
              <a:buSzPts val="1600"/>
              <a:buChar char="•"/>
              <a:defRPr sz="1600"/>
            </a:lvl3pPr>
            <a:lvl4pPr indent="-330200" lvl="3" marL="1828800" algn="l">
              <a:lnSpc>
                <a:spcPct val="90000"/>
              </a:lnSpc>
              <a:spcBef>
                <a:spcPts val="500"/>
              </a:spcBef>
              <a:spcAft>
                <a:spcPts val="0"/>
              </a:spcAft>
              <a:buSzPts val="1600"/>
              <a:buChar char="•"/>
              <a:defRPr sz="1600"/>
            </a:lvl4pPr>
            <a:lvl5pPr indent="-330200" lvl="4" marL="2286000" algn="l">
              <a:lnSpc>
                <a:spcPct val="9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 name="Google Shape;223;p20"/>
          <p:cNvSpPr txBox="1"/>
          <p:nvPr>
            <p:ph idx="9" type="body"/>
          </p:nvPr>
        </p:nvSpPr>
        <p:spPr>
          <a:xfrm>
            <a:off x="4769195" y="1858738"/>
            <a:ext cx="1825200" cy="6192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700"/>
              <a:buNone/>
              <a:defRPr b="1" sz="17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 name="Google Shape;224;p20"/>
          <p:cNvSpPr txBox="1"/>
          <p:nvPr>
            <p:ph idx="13" type="body"/>
          </p:nvPr>
        </p:nvSpPr>
        <p:spPr>
          <a:xfrm>
            <a:off x="4769195" y="2639931"/>
            <a:ext cx="1825200" cy="2127300"/>
          </a:xfrm>
          <a:prstGeom prst="rect">
            <a:avLst/>
          </a:prstGeom>
          <a:noFill/>
          <a:ln>
            <a:noFill/>
          </a:ln>
        </p:spPr>
        <p:txBody>
          <a:bodyPr anchorCtr="0" anchor="t" bIns="0" lIns="0" spcFirstLastPara="1" rIns="0" wrap="square" tIns="0">
            <a:noAutofit/>
          </a:bodyPr>
          <a:lstStyle>
            <a:lvl1pPr indent="-323850" lvl="0" marL="457200" algn="l">
              <a:lnSpc>
                <a:spcPct val="90000"/>
              </a:lnSpc>
              <a:spcBef>
                <a:spcPts val="1000"/>
              </a:spcBef>
              <a:spcAft>
                <a:spcPts val="0"/>
              </a:spcAft>
              <a:buClr>
                <a:schemeClr val="accent1"/>
              </a:buClr>
              <a:buSzPts val="1500"/>
              <a:buChar char="•"/>
              <a:defRPr sz="1500"/>
            </a:lvl1pPr>
            <a:lvl2pPr indent="-323850" lvl="1" marL="914400" algn="l">
              <a:lnSpc>
                <a:spcPct val="90000"/>
              </a:lnSpc>
              <a:spcBef>
                <a:spcPts val="500"/>
              </a:spcBef>
              <a:spcAft>
                <a:spcPts val="0"/>
              </a:spcAft>
              <a:buSzPts val="1500"/>
              <a:buChar char="•"/>
              <a:defRPr sz="1500"/>
            </a:lvl2pPr>
            <a:lvl3pPr indent="-330200" lvl="2" marL="1371600" algn="l">
              <a:lnSpc>
                <a:spcPct val="90000"/>
              </a:lnSpc>
              <a:spcBef>
                <a:spcPts val="500"/>
              </a:spcBef>
              <a:spcAft>
                <a:spcPts val="0"/>
              </a:spcAft>
              <a:buSzPts val="1600"/>
              <a:buChar char="•"/>
              <a:defRPr sz="1600"/>
            </a:lvl3pPr>
            <a:lvl4pPr indent="-330200" lvl="3" marL="1828800" algn="l">
              <a:lnSpc>
                <a:spcPct val="90000"/>
              </a:lnSpc>
              <a:spcBef>
                <a:spcPts val="500"/>
              </a:spcBef>
              <a:spcAft>
                <a:spcPts val="0"/>
              </a:spcAft>
              <a:buSzPts val="1600"/>
              <a:buChar char="•"/>
              <a:defRPr sz="1600"/>
            </a:lvl4pPr>
            <a:lvl5pPr indent="-330200" lvl="4" marL="2286000" algn="l">
              <a:lnSpc>
                <a:spcPct val="9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p20"/>
          <p:cNvSpPr txBox="1"/>
          <p:nvPr>
            <p:ph idx="14" type="body"/>
          </p:nvPr>
        </p:nvSpPr>
        <p:spPr>
          <a:xfrm>
            <a:off x="6995392" y="1858738"/>
            <a:ext cx="1825200" cy="6192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700"/>
              <a:buNone/>
              <a:defRPr b="1" sz="17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6" name="Google Shape;226;p20"/>
          <p:cNvSpPr txBox="1"/>
          <p:nvPr>
            <p:ph idx="15" type="body"/>
          </p:nvPr>
        </p:nvSpPr>
        <p:spPr>
          <a:xfrm>
            <a:off x="6995392" y="2639931"/>
            <a:ext cx="1825200" cy="2127300"/>
          </a:xfrm>
          <a:prstGeom prst="rect">
            <a:avLst/>
          </a:prstGeom>
          <a:noFill/>
          <a:ln>
            <a:noFill/>
          </a:ln>
        </p:spPr>
        <p:txBody>
          <a:bodyPr anchorCtr="0" anchor="t" bIns="0" lIns="0" spcFirstLastPara="1" rIns="0" wrap="square" tIns="0">
            <a:noAutofit/>
          </a:bodyPr>
          <a:lstStyle>
            <a:lvl1pPr indent="-323850" lvl="0" marL="457200" algn="l">
              <a:lnSpc>
                <a:spcPct val="90000"/>
              </a:lnSpc>
              <a:spcBef>
                <a:spcPts val="1000"/>
              </a:spcBef>
              <a:spcAft>
                <a:spcPts val="0"/>
              </a:spcAft>
              <a:buClr>
                <a:schemeClr val="accent1"/>
              </a:buClr>
              <a:buSzPts val="1500"/>
              <a:buChar char="•"/>
              <a:defRPr sz="1500"/>
            </a:lvl1pPr>
            <a:lvl2pPr indent="-323850" lvl="1" marL="914400" algn="l">
              <a:lnSpc>
                <a:spcPct val="90000"/>
              </a:lnSpc>
              <a:spcBef>
                <a:spcPts val="500"/>
              </a:spcBef>
              <a:spcAft>
                <a:spcPts val="0"/>
              </a:spcAft>
              <a:buSzPts val="1500"/>
              <a:buChar char="•"/>
              <a:defRPr sz="1500"/>
            </a:lvl2pPr>
            <a:lvl3pPr indent="-330200" lvl="2" marL="1371600" algn="l">
              <a:lnSpc>
                <a:spcPct val="90000"/>
              </a:lnSpc>
              <a:spcBef>
                <a:spcPts val="500"/>
              </a:spcBef>
              <a:spcAft>
                <a:spcPts val="0"/>
              </a:spcAft>
              <a:buSzPts val="1600"/>
              <a:buChar char="•"/>
              <a:defRPr sz="1600"/>
            </a:lvl3pPr>
            <a:lvl4pPr indent="-330200" lvl="3" marL="1828800" algn="l">
              <a:lnSpc>
                <a:spcPct val="90000"/>
              </a:lnSpc>
              <a:spcBef>
                <a:spcPts val="500"/>
              </a:spcBef>
              <a:spcAft>
                <a:spcPts val="0"/>
              </a:spcAft>
              <a:buSzPts val="1600"/>
              <a:buChar char="•"/>
              <a:defRPr sz="1600"/>
            </a:lvl4pPr>
            <a:lvl5pPr indent="-330200" lvl="4" marL="2286000" algn="l">
              <a:lnSpc>
                <a:spcPct val="9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loumns, icon, subhead, bullets">
  <p:cSld name="Title, 4 coloumns, icon, subhead, bullets">
    <p:spTree>
      <p:nvGrpSpPr>
        <p:cNvPr id="231" name="Shape 231"/>
        <p:cNvGrpSpPr/>
        <p:nvPr/>
      </p:nvGrpSpPr>
      <p:grpSpPr>
        <a:xfrm>
          <a:off x="0" y="0"/>
          <a:ext cx="0" cy="0"/>
          <a:chOff x="0" y="0"/>
          <a:chExt cx="0" cy="0"/>
        </a:xfrm>
      </p:grpSpPr>
      <p:sp>
        <p:nvSpPr>
          <p:cNvPr id="232" name="Google Shape;232;p22"/>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22"/>
          <p:cNvSpPr/>
          <p:nvPr>
            <p:ph idx="2" type="pic"/>
          </p:nvPr>
        </p:nvSpPr>
        <p:spPr>
          <a:xfrm>
            <a:off x="316800" y="1163181"/>
            <a:ext cx="1044000" cy="1044000"/>
          </a:xfrm>
          <a:prstGeom prst="rect">
            <a:avLst/>
          </a:prstGeom>
          <a:noFill/>
          <a:ln>
            <a:noFill/>
          </a:ln>
        </p:spPr>
      </p:sp>
      <p:sp>
        <p:nvSpPr>
          <p:cNvPr id="234" name="Google Shape;234;p22"/>
          <p:cNvSpPr/>
          <p:nvPr>
            <p:ph idx="3" type="pic"/>
          </p:nvPr>
        </p:nvSpPr>
        <p:spPr>
          <a:xfrm>
            <a:off x="2547824" y="1163181"/>
            <a:ext cx="1044000" cy="1044000"/>
          </a:xfrm>
          <a:prstGeom prst="rect">
            <a:avLst/>
          </a:prstGeom>
          <a:noFill/>
          <a:ln>
            <a:noFill/>
          </a:ln>
        </p:spPr>
      </p:sp>
      <p:sp>
        <p:nvSpPr>
          <p:cNvPr id="235" name="Google Shape;235;p22"/>
          <p:cNvSpPr/>
          <p:nvPr>
            <p:ph idx="4" type="pic"/>
          </p:nvPr>
        </p:nvSpPr>
        <p:spPr>
          <a:xfrm>
            <a:off x="4776898" y="1163181"/>
            <a:ext cx="1044000" cy="1044000"/>
          </a:xfrm>
          <a:prstGeom prst="rect">
            <a:avLst/>
          </a:prstGeom>
          <a:noFill/>
          <a:ln>
            <a:noFill/>
          </a:ln>
        </p:spPr>
      </p:sp>
      <p:sp>
        <p:nvSpPr>
          <p:cNvPr id="236" name="Google Shape;236;p22"/>
          <p:cNvSpPr txBox="1"/>
          <p:nvPr>
            <p:ph idx="1" type="body"/>
          </p:nvPr>
        </p:nvSpPr>
        <p:spPr>
          <a:xfrm>
            <a:off x="2547824" y="2433521"/>
            <a:ext cx="1822500" cy="828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7" name="Google Shape;237;p22"/>
          <p:cNvSpPr txBox="1"/>
          <p:nvPr>
            <p:ph idx="5" type="body"/>
          </p:nvPr>
        </p:nvSpPr>
        <p:spPr>
          <a:xfrm>
            <a:off x="4778848" y="2433521"/>
            <a:ext cx="1822500" cy="828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8" name="Google Shape;238;p22"/>
          <p:cNvSpPr txBox="1"/>
          <p:nvPr>
            <p:ph idx="6" type="body"/>
          </p:nvPr>
        </p:nvSpPr>
        <p:spPr>
          <a:xfrm>
            <a:off x="322650" y="3441142"/>
            <a:ext cx="1819200" cy="11793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 name="Google Shape;239;p22"/>
          <p:cNvSpPr txBox="1"/>
          <p:nvPr>
            <p:ph idx="7" type="body"/>
          </p:nvPr>
        </p:nvSpPr>
        <p:spPr>
          <a:xfrm>
            <a:off x="2549774" y="3441142"/>
            <a:ext cx="1819200" cy="11793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22"/>
          <p:cNvSpPr txBox="1"/>
          <p:nvPr>
            <p:ph idx="8" type="body"/>
          </p:nvPr>
        </p:nvSpPr>
        <p:spPr>
          <a:xfrm>
            <a:off x="4776898" y="3441142"/>
            <a:ext cx="1819200" cy="11793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1" name="Google Shape;241;p22"/>
          <p:cNvSpPr txBox="1"/>
          <p:nvPr>
            <p:ph idx="9" type="body"/>
          </p:nvPr>
        </p:nvSpPr>
        <p:spPr>
          <a:xfrm>
            <a:off x="316800" y="2433521"/>
            <a:ext cx="1822500" cy="828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800"/>
              <a:buNone/>
              <a:defRPr b="1" sz="18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2" name="Google Shape;242;p22"/>
          <p:cNvSpPr txBox="1"/>
          <p:nvPr>
            <p:ph idx="13" type="body"/>
          </p:nvPr>
        </p:nvSpPr>
        <p:spPr>
          <a:xfrm>
            <a:off x="7009873" y="2433521"/>
            <a:ext cx="1822500" cy="828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3" name="Google Shape;243;p22"/>
          <p:cNvSpPr txBox="1"/>
          <p:nvPr>
            <p:ph idx="14" type="body"/>
          </p:nvPr>
        </p:nvSpPr>
        <p:spPr>
          <a:xfrm>
            <a:off x="7004023" y="3441142"/>
            <a:ext cx="1819200" cy="11793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22"/>
          <p:cNvSpPr/>
          <p:nvPr>
            <p:ph idx="15" type="pic"/>
          </p:nvPr>
        </p:nvSpPr>
        <p:spPr>
          <a:xfrm>
            <a:off x="6999237" y="1163181"/>
            <a:ext cx="1044000" cy="1044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_CoverSlides_v01">
  <p:cSld name="Black_CoverSlides_v01">
    <p:spTree>
      <p:nvGrpSpPr>
        <p:cNvPr id="16" name="Shape 16"/>
        <p:cNvGrpSpPr/>
        <p:nvPr/>
      </p:nvGrpSpPr>
      <p:grpSpPr>
        <a:xfrm>
          <a:off x="0" y="0"/>
          <a:ext cx="0" cy="0"/>
          <a:chOff x="0" y="0"/>
          <a:chExt cx="0" cy="0"/>
        </a:xfrm>
      </p:grpSpPr>
      <p:sp>
        <p:nvSpPr>
          <p:cNvPr id="17" name="Google Shape;17;p3"/>
          <p:cNvSpPr txBox="1"/>
          <p:nvPr>
            <p:ph type="title"/>
          </p:nvPr>
        </p:nvSpPr>
        <p:spPr>
          <a:xfrm>
            <a:off x="323972" y="1187865"/>
            <a:ext cx="4181100" cy="1530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400"/>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323972" y="4212420"/>
            <a:ext cx="41868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3"/>
          <p:cNvSpPr txBox="1"/>
          <p:nvPr>
            <p:ph idx="2" type="body"/>
          </p:nvPr>
        </p:nvSpPr>
        <p:spPr>
          <a:xfrm>
            <a:off x="323972" y="4450611"/>
            <a:ext cx="41868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3" type="body"/>
          </p:nvPr>
        </p:nvSpPr>
        <p:spPr>
          <a:xfrm>
            <a:off x="323973" y="2898778"/>
            <a:ext cx="4181100" cy="1007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indent="-342900" lvl="1" marL="914400" algn="l">
              <a:lnSpc>
                <a:spcPct val="90000"/>
              </a:lnSpc>
              <a:spcBef>
                <a:spcPts val="500"/>
              </a:spcBef>
              <a:spcAft>
                <a:spcPts val="0"/>
              </a:spcAft>
              <a:buSzPts val="1800"/>
              <a:buChar char="•"/>
              <a:defRPr>
                <a:solidFill>
                  <a:schemeClr val="lt1"/>
                </a:solidFill>
              </a:defRPr>
            </a:lvl2pPr>
            <a:lvl3pPr indent="-330200" lvl="2" marL="1371600" algn="l">
              <a:lnSpc>
                <a:spcPct val="90000"/>
              </a:lnSpc>
              <a:spcBef>
                <a:spcPts val="500"/>
              </a:spcBef>
              <a:spcAft>
                <a:spcPts val="0"/>
              </a:spcAft>
              <a:buSzPts val="1600"/>
              <a:buChar char="•"/>
              <a:defRPr>
                <a:solidFill>
                  <a:schemeClr val="lt1"/>
                </a:solidFill>
              </a:defRPr>
            </a:lvl3pPr>
            <a:lvl4pPr indent="-317500" lvl="3" marL="1828800" algn="l">
              <a:lnSpc>
                <a:spcPct val="90000"/>
              </a:lnSpc>
              <a:spcBef>
                <a:spcPts val="500"/>
              </a:spcBef>
              <a:spcAft>
                <a:spcPts val="0"/>
              </a:spcAft>
              <a:buSzPts val="1400"/>
              <a:buChar char="•"/>
              <a:defRPr>
                <a:solidFill>
                  <a:schemeClr val="lt1"/>
                </a:solidFill>
              </a:defRPr>
            </a:lvl4pPr>
            <a:lvl5pPr indent="-304800" lvl="4" marL="2286000" algn="l">
              <a:lnSpc>
                <a:spcPct val="90000"/>
              </a:lnSpc>
              <a:spcBef>
                <a:spcPts val="500"/>
              </a:spcBef>
              <a:spcAft>
                <a:spcPts val="0"/>
              </a:spcAft>
              <a:buSzPts val="12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3"/>
          <p:cNvSpPr txBox="1"/>
          <p:nvPr>
            <p:ph idx="4" type="body"/>
          </p:nvPr>
        </p:nvSpPr>
        <p:spPr>
          <a:xfrm>
            <a:off x="323972" y="343273"/>
            <a:ext cx="1181400" cy="4962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2000"/>
              <a:buNone/>
              <a:defRPr>
                <a:solidFill>
                  <a:schemeClr val="dk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peaker Slide 1">
  <p:cSld name="Team/Speaker Slide 1">
    <p:spTree>
      <p:nvGrpSpPr>
        <p:cNvPr id="245" name="Shape 245"/>
        <p:cNvGrpSpPr/>
        <p:nvPr/>
      </p:nvGrpSpPr>
      <p:grpSpPr>
        <a:xfrm>
          <a:off x="0" y="0"/>
          <a:ext cx="0" cy="0"/>
          <a:chOff x="0" y="0"/>
          <a:chExt cx="0" cy="0"/>
        </a:xfrm>
      </p:grpSpPr>
      <p:sp>
        <p:nvSpPr>
          <p:cNvPr id="246" name="Google Shape;246;p23"/>
          <p:cNvSpPr/>
          <p:nvPr>
            <p:ph idx="2" type="pic"/>
          </p:nvPr>
        </p:nvSpPr>
        <p:spPr>
          <a:xfrm>
            <a:off x="1011216" y="1024523"/>
            <a:ext cx="3107700" cy="3107700"/>
          </a:xfrm>
          <a:prstGeom prst="ellipse">
            <a:avLst/>
          </a:prstGeom>
          <a:solidFill>
            <a:schemeClr val="lt1"/>
          </a:solidFill>
          <a:ln>
            <a:noFill/>
          </a:ln>
        </p:spPr>
      </p:sp>
      <p:pic>
        <p:nvPicPr>
          <p:cNvPr descr="Ein Bild, das Spiel, Uhr, Blume enthält.&#10;&#10;Automatisch generierte Beschreibung" id="247" name="Google Shape;247;p23"/>
          <p:cNvPicPr preferRelativeResize="0"/>
          <p:nvPr/>
        </p:nvPicPr>
        <p:blipFill rotWithShape="1">
          <a:blip r:embed="rId2">
            <a:alphaModFix/>
          </a:blip>
          <a:srcRect b="0" l="0" r="0" t="0"/>
          <a:stretch/>
        </p:blipFill>
        <p:spPr>
          <a:xfrm>
            <a:off x="397994" y="404647"/>
            <a:ext cx="4334205" cy="4334205"/>
          </a:xfrm>
          <a:prstGeom prst="rect">
            <a:avLst/>
          </a:prstGeom>
          <a:noFill/>
          <a:ln>
            <a:noFill/>
          </a:ln>
        </p:spPr>
      </p:pic>
      <p:pic>
        <p:nvPicPr>
          <p:cNvPr descr="Ein Bild, das Spiel, Uhr, Blume enthält.&#10;&#10;Automatisch generierte Beschreibung" id="248" name="Google Shape;248;p23"/>
          <p:cNvPicPr preferRelativeResize="0"/>
          <p:nvPr/>
        </p:nvPicPr>
        <p:blipFill rotWithShape="1">
          <a:blip r:embed="rId2">
            <a:alphaModFix/>
          </a:blip>
          <a:srcRect b="0" l="0" r="0" t="0"/>
          <a:stretch/>
        </p:blipFill>
        <p:spPr>
          <a:xfrm rot="8835738">
            <a:off x="708952" y="722260"/>
            <a:ext cx="3712288" cy="3712288"/>
          </a:xfrm>
          <a:prstGeom prst="rect">
            <a:avLst/>
          </a:prstGeom>
          <a:noFill/>
          <a:ln>
            <a:noFill/>
          </a:ln>
        </p:spPr>
      </p:pic>
      <p:sp>
        <p:nvSpPr>
          <p:cNvPr id="249" name="Google Shape;249;p23"/>
          <p:cNvSpPr txBox="1"/>
          <p:nvPr>
            <p:ph idx="1" type="body"/>
          </p:nvPr>
        </p:nvSpPr>
        <p:spPr>
          <a:xfrm>
            <a:off x="5173279" y="1149858"/>
            <a:ext cx="3395100" cy="11583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2500"/>
              <a:buNone/>
              <a:defRPr b="1" sz="25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0" name="Google Shape;250;p23"/>
          <p:cNvSpPr txBox="1"/>
          <p:nvPr>
            <p:ph idx="3" type="body"/>
          </p:nvPr>
        </p:nvSpPr>
        <p:spPr>
          <a:xfrm>
            <a:off x="5173279" y="2470216"/>
            <a:ext cx="3395100" cy="189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peaker Slide 2">
  <p:cSld name="Team/Speaker Slide 2">
    <p:spTree>
      <p:nvGrpSpPr>
        <p:cNvPr id="251" name="Shape 251"/>
        <p:cNvGrpSpPr/>
        <p:nvPr/>
      </p:nvGrpSpPr>
      <p:grpSpPr>
        <a:xfrm>
          <a:off x="0" y="0"/>
          <a:ext cx="0" cy="0"/>
          <a:chOff x="0" y="0"/>
          <a:chExt cx="0" cy="0"/>
        </a:xfrm>
      </p:grpSpPr>
      <p:sp>
        <p:nvSpPr>
          <p:cNvPr id="252" name="Google Shape;252;p24"/>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3" name="Google Shape;253;p24"/>
          <p:cNvSpPr/>
          <p:nvPr>
            <p:ph idx="2" type="pic"/>
          </p:nvPr>
        </p:nvSpPr>
        <p:spPr>
          <a:xfrm>
            <a:off x="1470912" y="1151530"/>
            <a:ext cx="2085000" cy="2085000"/>
          </a:xfrm>
          <a:prstGeom prst="ellipse">
            <a:avLst/>
          </a:prstGeom>
          <a:solidFill>
            <a:schemeClr val="lt1"/>
          </a:solidFill>
          <a:ln>
            <a:noFill/>
          </a:ln>
        </p:spPr>
      </p:sp>
      <p:sp>
        <p:nvSpPr>
          <p:cNvPr id="254" name="Google Shape;254;p24"/>
          <p:cNvSpPr/>
          <p:nvPr>
            <p:ph idx="3" type="pic"/>
          </p:nvPr>
        </p:nvSpPr>
        <p:spPr>
          <a:xfrm>
            <a:off x="5507060" y="1151530"/>
            <a:ext cx="2085000" cy="2085000"/>
          </a:xfrm>
          <a:prstGeom prst="ellipse">
            <a:avLst/>
          </a:prstGeom>
          <a:solidFill>
            <a:schemeClr val="lt1"/>
          </a:solidFill>
          <a:ln>
            <a:noFill/>
          </a:ln>
        </p:spPr>
      </p:sp>
      <p:sp>
        <p:nvSpPr>
          <p:cNvPr id="255" name="Google Shape;255;p24"/>
          <p:cNvSpPr txBox="1"/>
          <p:nvPr>
            <p:ph idx="1" type="body"/>
          </p:nvPr>
        </p:nvSpPr>
        <p:spPr>
          <a:xfrm>
            <a:off x="795869" y="3607286"/>
            <a:ext cx="3425100" cy="2871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2200"/>
              <a:buNone/>
              <a:defRPr b="1" sz="22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6" name="Google Shape;256;p24"/>
          <p:cNvSpPr txBox="1"/>
          <p:nvPr>
            <p:ph idx="4" type="body"/>
          </p:nvPr>
        </p:nvSpPr>
        <p:spPr>
          <a:xfrm>
            <a:off x="795869" y="4065337"/>
            <a:ext cx="3425100" cy="735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500"/>
              </a:spcBef>
              <a:spcAft>
                <a:spcPts val="0"/>
              </a:spcAft>
              <a:buSzPts val="1300"/>
              <a:buNone/>
              <a:defRPr sz="13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24"/>
          <p:cNvSpPr txBox="1"/>
          <p:nvPr>
            <p:ph idx="5" type="body"/>
          </p:nvPr>
        </p:nvSpPr>
        <p:spPr>
          <a:xfrm>
            <a:off x="4837048" y="3607286"/>
            <a:ext cx="3425100" cy="2871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2200"/>
              <a:buNone/>
              <a:defRPr b="1" sz="22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8" name="Google Shape;258;p24"/>
          <p:cNvSpPr txBox="1"/>
          <p:nvPr>
            <p:ph idx="6" type="body"/>
          </p:nvPr>
        </p:nvSpPr>
        <p:spPr>
          <a:xfrm>
            <a:off x="4837048" y="4065337"/>
            <a:ext cx="3425100" cy="735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500"/>
              </a:spcBef>
              <a:spcAft>
                <a:spcPts val="0"/>
              </a:spcAft>
              <a:buSzPts val="1300"/>
              <a:buNone/>
              <a:defRPr sz="1300"/>
            </a:lvl1pPr>
            <a:lvl2pPr indent="-228600" lvl="1" marL="914400" algn="l">
              <a:lnSpc>
                <a:spcPct val="150000"/>
              </a:lnSpc>
              <a:spcBef>
                <a:spcPts val="500"/>
              </a:spcBef>
              <a:spcAft>
                <a:spcPts val="0"/>
              </a:spcAft>
              <a:buSzPts val="1600"/>
              <a:buNone/>
              <a:defRPr sz="1600"/>
            </a:lvl2pPr>
            <a:lvl3pPr indent="-228600" lvl="2" marL="1371600" algn="l">
              <a:lnSpc>
                <a:spcPct val="150000"/>
              </a:lnSpc>
              <a:spcBef>
                <a:spcPts val="500"/>
              </a:spcBef>
              <a:spcAft>
                <a:spcPts val="0"/>
              </a:spcAft>
              <a:buSzPts val="1600"/>
              <a:buNone/>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peaker Slide 3">
  <p:cSld name="Team/Speaker Slide 3">
    <p:spTree>
      <p:nvGrpSpPr>
        <p:cNvPr id="259" name="Shape 259"/>
        <p:cNvGrpSpPr/>
        <p:nvPr/>
      </p:nvGrpSpPr>
      <p:grpSpPr>
        <a:xfrm>
          <a:off x="0" y="0"/>
          <a:ext cx="0" cy="0"/>
          <a:chOff x="0" y="0"/>
          <a:chExt cx="0" cy="0"/>
        </a:xfrm>
      </p:grpSpPr>
      <p:sp>
        <p:nvSpPr>
          <p:cNvPr id="260" name="Google Shape;260;p25"/>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p25"/>
          <p:cNvSpPr txBox="1"/>
          <p:nvPr>
            <p:ph idx="1" type="body"/>
          </p:nvPr>
        </p:nvSpPr>
        <p:spPr>
          <a:xfrm>
            <a:off x="316799" y="3609749"/>
            <a:ext cx="2619600" cy="3075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2000"/>
              <a:buNone/>
              <a:defRPr b="1" sz="20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2" name="Google Shape;262;p25"/>
          <p:cNvSpPr txBox="1"/>
          <p:nvPr>
            <p:ph idx="2" type="body"/>
          </p:nvPr>
        </p:nvSpPr>
        <p:spPr>
          <a:xfrm>
            <a:off x="316799" y="4065336"/>
            <a:ext cx="2619600" cy="735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500"/>
              </a:spcBef>
              <a:spcAft>
                <a:spcPts val="0"/>
              </a:spcAft>
              <a:buSzPts val="1300"/>
              <a:buNone/>
              <a:defRPr sz="13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3" name="Google Shape;263;p25"/>
          <p:cNvSpPr txBox="1"/>
          <p:nvPr>
            <p:ph idx="3" type="body"/>
          </p:nvPr>
        </p:nvSpPr>
        <p:spPr>
          <a:xfrm>
            <a:off x="3262252" y="3609749"/>
            <a:ext cx="2619600" cy="3075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2000"/>
              <a:buNone/>
              <a:defRPr b="1" sz="20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4" name="Google Shape;264;p25"/>
          <p:cNvSpPr txBox="1"/>
          <p:nvPr>
            <p:ph idx="4" type="body"/>
          </p:nvPr>
        </p:nvSpPr>
        <p:spPr>
          <a:xfrm>
            <a:off x="3262252" y="4065336"/>
            <a:ext cx="2619600" cy="735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500"/>
              </a:spcBef>
              <a:spcAft>
                <a:spcPts val="0"/>
              </a:spcAft>
              <a:buSzPts val="1300"/>
              <a:buNone/>
              <a:defRPr b="0" i="0" sz="13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1600"/>
              <a:buNone/>
              <a:defRPr sz="1600"/>
            </a:lvl2pPr>
            <a:lvl3pPr indent="-228600" lvl="2" marL="1371600" algn="l">
              <a:lnSpc>
                <a:spcPct val="150000"/>
              </a:lnSpc>
              <a:spcBef>
                <a:spcPts val="500"/>
              </a:spcBef>
              <a:spcAft>
                <a:spcPts val="0"/>
              </a:spcAft>
              <a:buSzPts val="1600"/>
              <a:buNone/>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 name="Google Shape;265;p25"/>
          <p:cNvSpPr txBox="1"/>
          <p:nvPr>
            <p:ph idx="5" type="body"/>
          </p:nvPr>
        </p:nvSpPr>
        <p:spPr>
          <a:xfrm>
            <a:off x="6207705" y="3609749"/>
            <a:ext cx="2619600" cy="3075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2000"/>
              <a:buNone/>
              <a:defRPr b="1" sz="20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6" name="Google Shape;266;p25"/>
          <p:cNvSpPr txBox="1"/>
          <p:nvPr>
            <p:ph idx="6" type="body"/>
          </p:nvPr>
        </p:nvSpPr>
        <p:spPr>
          <a:xfrm>
            <a:off x="6207705" y="4065336"/>
            <a:ext cx="2619600" cy="735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100"/>
              </a:spcBef>
              <a:spcAft>
                <a:spcPts val="0"/>
              </a:spcAft>
              <a:buSzPts val="1300"/>
              <a:buNone/>
              <a:defRPr b="0" i="0" sz="13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7" name="Google Shape;267;p25"/>
          <p:cNvSpPr/>
          <p:nvPr>
            <p:ph idx="7" type="pic"/>
          </p:nvPr>
        </p:nvSpPr>
        <p:spPr>
          <a:xfrm>
            <a:off x="584003" y="1151530"/>
            <a:ext cx="2085000" cy="2085000"/>
          </a:xfrm>
          <a:prstGeom prst="ellipse">
            <a:avLst/>
          </a:prstGeom>
          <a:solidFill>
            <a:schemeClr val="lt1"/>
          </a:solidFill>
          <a:ln>
            <a:noFill/>
          </a:ln>
        </p:spPr>
      </p:sp>
      <p:sp>
        <p:nvSpPr>
          <p:cNvPr id="268" name="Google Shape;268;p25"/>
          <p:cNvSpPr/>
          <p:nvPr>
            <p:ph idx="8" type="pic"/>
          </p:nvPr>
        </p:nvSpPr>
        <p:spPr>
          <a:xfrm>
            <a:off x="3529455" y="1151530"/>
            <a:ext cx="2085000" cy="2085000"/>
          </a:xfrm>
          <a:prstGeom prst="ellipse">
            <a:avLst/>
          </a:prstGeom>
          <a:solidFill>
            <a:schemeClr val="lt1"/>
          </a:solidFill>
          <a:ln>
            <a:noFill/>
          </a:ln>
        </p:spPr>
      </p:sp>
      <p:sp>
        <p:nvSpPr>
          <p:cNvPr id="269" name="Google Shape;269;p25"/>
          <p:cNvSpPr/>
          <p:nvPr>
            <p:ph idx="9" type="pic"/>
          </p:nvPr>
        </p:nvSpPr>
        <p:spPr>
          <a:xfrm>
            <a:off x="6474907" y="1151530"/>
            <a:ext cx="2085000" cy="2085000"/>
          </a:xfrm>
          <a:prstGeom prst="ellipse">
            <a:avLst/>
          </a:prstGeom>
          <a:solidFill>
            <a:schemeClr val="lt1"/>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peaker Slide 4">
  <p:cSld name="Team/Speaker Slide 4">
    <p:spTree>
      <p:nvGrpSpPr>
        <p:cNvPr id="270" name="Shape 270"/>
        <p:cNvGrpSpPr/>
        <p:nvPr/>
      </p:nvGrpSpPr>
      <p:grpSpPr>
        <a:xfrm>
          <a:off x="0" y="0"/>
          <a:ext cx="0" cy="0"/>
          <a:chOff x="0" y="0"/>
          <a:chExt cx="0" cy="0"/>
        </a:xfrm>
      </p:grpSpPr>
      <p:sp>
        <p:nvSpPr>
          <p:cNvPr id="271" name="Google Shape;271;p26"/>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2" name="Google Shape;272;p26"/>
          <p:cNvSpPr/>
          <p:nvPr>
            <p:ph idx="2" type="pic"/>
          </p:nvPr>
        </p:nvSpPr>
        <p:spPr>
          <a:xfrm>
            <a:off x="384531" y="1285520"/>
            <a:ext cx="1838700" cy="1838700"/>
          </a:xfrm>
          <a:prstGeom prst="ellipse">
            <a:avLst/>
          </a:prstGeom>
          <a:solidFill>
            <a:schemeClr val="lt1"/>
          </a:solidFill>
          <a:ln>
            <a:noFill/>
          </a:ln>
        </p:spPr>
      </p:sp>
      <p:sp>
        <p:nvSpPr>
          <p:cNvPr id="273" name="Google Shape;273;p26"/>
          <p:cNvSpPr/>
          <p:nvPr>
            <p:ph idx="3" type="pic"/>
          </p:nvPr>
        </p:nvSpPr>
        <p:spPr>
          <a:xfrm>
            <a:off x="2563637" y="1285520"/>
            <a:ext cx="1838700" cy="1838700"/>
          </a:xfrm>
          <a:prstGeom prst="ellipse">
            <a:avLst/>
          </a:prstGeom>
          <a:solidFill>
            <a:schemeClr val="lt1"/>
          </a:solidFill>
          <a:ln>
            <a:noFill/>
          </a:ln>
        </p:spPr>
      </p:sp>
      <p:sp>
        <p:nvSpPr>
          <p:cNvPr id="274" name="Google Shape;274;p26"/>
          <p:cNvSpPr/>
          <p:nvPr>
            <p:ph idx="4" type="pic"/>
          </p:nvPr>
        </p:nvSpPr>
        <p:spPr>
          <a:xfrm>
            <a:off x="4741684" y="1285520"/>
            <a:ext cx="1838700" cy="1838700"/>
          </a:xfrm>
          <a:prstGeom prst="ellipse">
            <a:avLst/>
          </a:prstGeom>
          <a:solidFill>
            <a:schemeClr val="lt1"/>
          </a:solidFill>
          <a:ln>
            <a:noFill/>
          </a:ln>
        </p:spPr>
      </p:sp>
      <p:sp>
        <p:nvSpPr>
          <p:cNvPr id="275" name="Google Shape;275;p26"/>
          <p:cNvSpPr/>
          <p:nvPr>
            <p:ph idx="5" type="pic"/>
          </p:nvPr>
        </p:nvSpPr>
        <p:spPr>
          <a:xfrm>
            <a:off x="6920789" y="1285520"/>
            <a:ext cx="1838700" cy="1838700"/>
          </a:xfrm>
          <a:prstGeom prst="ellipse">
            <a:avLst/>
          </a:prstGeom>
          <a:solidFill>
            <a:schemeClr val="lt1"/>
          </a:solidFill>
          <a:ln>
            <a:noFill/>
          </a:ln>
        </p:spPr>
      </p:sp>
      <p:sp>
        <p:nvSpPr>
          <p:cNvPr id="276" name="Google Shape;276;p26"/>
          <p:cNvSpPr txBox="1"/>
          <p:nvPr>
            <p:ph idx="1" type="body"/>
          </p:nvPr>
        </p:nvSpPr>
        <p:spPr>
          <a:xfrm>
            <a:off x="316799" y="3510663"/>
            <a:ext cx="1980600" cy="2871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600"/>
              <a:buNone/>
              <a:defRPr b="1" sz="16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7" name="Google Shape;277;p26"/>
          <p:cNvSpPr txBox="1"/>
          <p:nvPr>
            <p:ph idx="6" type="body"/>
          </p:nvPr>
        </p:nvSpPr>
        <p:spPr>
          <a:xfrm>
            <a:off x="316799" y="3968714"/>
            <a:ext cx="1980600" cy="735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500"/>
              </a:spcBef>
              <a:spcAft>
                <a:spcPts val="0"/>
              </a:spcAft>
              <a:buSzPts val="1200"/>
              <a:buNone/>
              <a:defRPr sz="12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8" name="Google Shape;278;p26"/>
          <p:cNvSpPr txBox="1"/>
          <p:nvPr>
            <p:ph idx="7" type="body"/>
          </p:nvPr>
        </p:nvSpPr>
        <p:spPr>
          <a:xfrm>
            <a:off x="2492732" y="3510663"/>
            <a:ext cx="1980600" cy="2871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600"/>
              <a:buNone/>
              <a:defRPr b="1" sz="16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9" name="Google Shape;279;p26"/>
          <p:cNvSpPr txBox="1"/>
          <p:nvPr>
            <p:ph idx="8" type="body"/>
          </p:nvPr>
        </p:nvSpPr>
        <p:spPr>
          <a:xfrm>
            <a:off x="2492732" y="3968714"/>
            <a:ext cx="1980600" cy="735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500"/>
              </a:spcBef>
              <a:spcAft>
                <a:spcPts val="0"/>
              </a:spcAft>
              <a:buSzPts val="1200"/>
              <a:buNone/>
              <a:defRPr sz="12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0" name="Google Shape;280;p26"/>
          <p:cNvSpPr txBox="1"/>
          <p:nvPr>
            <p:ph idx="9" type="body"/>
          </p:nvPr>
        </p:nvSpPr>
        <p:spPr>
          <a:xfrm>
            <a:off x="4668665" y="3510663"/>
            <a:ext cx="1980600" cy="2871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600"/>
              <a:buNone/>
              <a:defRPr b="1" sz="16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1" name="Google Shape;281;p26"/>
          <p:cNvSpPr txBox="1"/>
          <p:nvPr>
            <p:ph idx="13" type="body"/>
          </p:nvPr>
        </p:nvSpPr>
        <p:spPr>
          <a:xfrm>
            <a:off x="4668665" y="3968714"/>
            <a:ext cx="1980600" cy="735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500"/>
              </a:spcBef>
              <a:spcAft>
                <a:spcPts val="0"/>
              </a:spcAft>
              <a:buSzPts val="1200"/>
              <a:buNone/>
              <a:defRPr sz="12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p26"/>
          <p:cNvSpPr txBox="1"/>
          <p:nvPr>
            <p:ph idx="14" type="body"/>
          </p:nvPr>
        </p:nvSpPr>
        <p:spPr>
          <a:xfrm>
            <a:off x="6844599" y="3510663"/>
            <a:ext cx="1980600" cy="2871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600"/>
              <a:buNone/>
              <a:defRPr b="1" sz="16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3" name="Google Shape;283;p26"/>
          <p:cNvSpPr txBox="1"/>
          <p:nvPr>
            <p:ph idx="15" type="body"/>
          </p:nvPr>
        </p:nvSpPr>
        <p:spPr>
          <a:xfrm>
            <a:off x="6844599" y="3968714"/>
            <a:ext cx="1980600" cy="735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500"/>
              </a:spcBef>
              <a:spcAft>
                <a:spcPts val="0"/>
              </a:spcAft>
              <a:buSzPts val="1200"/>
              <a:buNone/>
              <a:defRPr sz="12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peaker Slide 6">
  <p:cSld name="Team/Speaker Slide 6">
    <p:spTree>
      <p:nvGrpSpPr>
        <p:cNvPr id="284" name="Shape 284"/>
        <p:cNvGrpSpPr/>
        <p:nvPr/>
      </p:nvGrpSpPr>
      <p:grpSpPr>
        <a:xfrm>
          <a:off x="0" y="0"/>
          <a:ext cx="0" cy="0"/>
          <a:chOff x="0" y="0"/>
          <a:chExt cx="0" cy="0"/>
        </a:xfrm>
      </p:grpSpPr>
      <p:sp>
        <p:nvSpPr>
          <p:cNvPr id="285" name="Google Shape;285;p27"/>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6" name="Google Shape;286;p27"/>
          <p:cNvSpPr/>
          <p:nvPr>
            <p:ph idx="2" type="pic"/>
          </p:nvPr>
        </p:nvSpPr>
        <p:spPr>
          <a:xfrm>
            <a:off x="1016879" y="797243"/>
            <a:ext cx="1219200" cy="1219200"/>
          </a:xfrm>
          <a:prstGeom prst="ellipse">
            <a:avLst/>
          </a:prstGeom>
          <a:solidFill>
            <a:schemeClr val="lt1"/>
          </a:solidFill>
          <a:ln>
            <a:noFill/>
          </a:ln>
        </p:spPr>
      </p:sp>
      <p:sp>
        <p:nvSpPr>
          <p:cNvPr id="287" name="Google Shape;287;p27"/>
          <p:cNvSpPr/>
          <p:nvPr>
            <p:ph idx="3" type="pic"/>
          </p:nvPr>
        </p:nvSpPr>
        <p:spPr>
          <a:xfrm>
            <a:off x="1016879" y="2899218"/>
            <a:ext cx="1219200" cy="1219200"/>
          </a:xfrm>
          <a:prstGeom prst="ellipse">
            <a:avLst/>
          </a:prstGeom>
          <a:solidFill>
            <a:schemeClr val="lt1"/>
          </a:solidFill>
          <a:ln>
            <a:noFill/>
          </a:ln>
        </p:spPr>
      </p:sp>
      <p:sp>
        <p:nvSpPr>
          <p:cNvPr id="288" name="Google Shape;288;p27"/>
          <p:cNvSpPr txBox="1"/>
          <p:nvPr>
            <p:ph idx="1" type="body"/>
          </p:nvPr>
        </p:nvSpPr>
        <p:spPr>
          <a:xfrm>
            <a:off x="316801" y="2178081"/>
            <a:ext cx="2619600" cy="2058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9" name="Google Shape;289;p27"/>
          <p:cNvSpPr txBox="1"/>
          <p:nvPr>
            <p:ph idx="4" type="body"/>
          </p:nvPr>
        </p:nvSpPr>
        <p:spPr>
          <a:xfrm>
            <a:off x="316801" y="4262458"/>
            <a:ext cx="2619600" cy="239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0" name="Google Shape;290;p27"/>
          <p:cNvSpPr/>
          <p:nvPr>
            <p:ph idx="5" type="pic"/>
          </p:nvPr>
        </p:nvSpPr>
        <p:spPr>
          <a:xfrm>
            <a:off x="3920000" y="797243"/>
            <a:ext cx="1219200" cy="1219200"/>
          </a:xfrm>
          <a:prstGeom prst="ellipse">
            <a:avLst/>
          </a:prstGeom>
          <a:solidFill>
            <a:schemeClr val="lt1"/>
          </a:solidFill>
          <a:ln>
            <a:noFill/>
          </a:ln>
        </p:spPr>
      </p:sp>
      <p:sp>
        <p:nvSpPr>
          <p:cNvPr id="291" name="Google Shape;291;p27"/>
          <p:cNvSpPr/>
          <p:nvPr>
            <p:ph idx="6" type="pic"/>
          </p:nvPr>
        </p:nvSpPr>
        <p:spPr>
          <a:xfrm>
            <a:off x="3920000" y="2899218"/>
            <a:ext cx="1219200" cy="1219200"/>
          </a:xfrm>
          <a:prstGeom prst="ellipse">
            <a:avLst/>
          </a:prstGeom>
          <a:solidFill>
            <a:schemeClr val="lt1"/>
          </a:solidFill>
          <a:ln>
            <a:noFill/>
          </a:ln>
        </p:spPr>
      </p:sp>
      <p:sp>
        <p:nvSpPr>
          <p:cNvPr id="292" name="Google Shape;292;p27"/>
          <p:cNvSpPr txBox="1"/>
          <p:nvPr>
            <p:ph idx="7" type="body"/>
          </p:nvPr>
        </p:nvSpPr>
        <p:spPr>
          <a:xfrm>
            <a:off x="3219922" y="2178081"/>
            <a:ext cx="2619600" cy="216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3" name="Google Shape;293;p27"/>
          <p:cNvSpPr txBox="1"/>
          <p:nvPr>
            <p:ph idx="8" type="body"/>
          </p:nvPr>
        </p:nvSpPr>
        <p:spPr>
          <a:xfrm>
            <a:off x="3219922" y="4262458"/>
            <a:ext cx="2619600" cy="239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4" name="Google Shape;294;p27"/>
          <p:cNvSpPr/>
          <p:nvPr>
            <p:ph idx="9" type="pic"/>
          </p:nvPr>
        </p:nvSpPr>
        <p:spPr>
          <a:xfrm>
            <a:off x="6859564" y="797243"/>
            <a:ext cx="1219200" cy="1219200"/>
          </a:xfrm>
          <a:prstGeom prst="ellipse">
            <a:avLst/>
          </a:prstGeom>
          <a:solidFill>
            <a:schemeClr val="lt1"/>
          </a:solidFill>
          <a:ln>
            <a:noFill/>
          </a:ln>
        </p:spPr>
      </p:sp>
      <p:sp>
        <p:nvSpPr>
          <p:cNvPr id="295" name="Google Shape;295;p27"/>
          <p:cNvSpPr/>
          <p:nvPr>
            <p:ph idx="13" type="pic"/>
          </p:nvPr>
        </p:nvSpPr>
        <p:spPr>
          <a:xfrm>
            <a:off x="6859564" y="2899218"/>
            <a:ext cx="1219200" cy="1219200"/>
          </a:xfrm>
          <a:prstGeom prst="ellipse">
            <a:avLst/>
          </a:prstGeom>
          <a:solidFill>
            <a:schemeClr val="lt1"/>
          </a:solidFill>
          <a:ln>
            <a:noFill/>
          </a:ln>
        </p:spPr>
      </p:sp>
      <p:sp>
        <p:nvSpPr>
          <p:cNvPr id="296" name="Google Shape;296;p27"/>
          <p:cNvSpPr txBox="1"/>
          <p:nvPr>
            <p:ph idx="14" type="body"/>
          </p:nvPr>
        </p:nvSpPr>
        <p:spPr>
          <a:xfrm>
            <a:off x="6159486" y="2178081"/>
            <a:ext cx="2619600" cy="216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7" name="Google Shape;297;p27"/>
          <p:cNvSpPr txBox="1"/>
          <p:nvPr>
            <p:ph idx="15" type="body"/>
          </p:nvPr>
        </p:nvSpPr>
        <p:spPr>
          <a:xfrm>
            <a:off x="6159486" y="4262458"/>
            <a:ext cx="2619600" cy="239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8" name="Google Shape;298;p27"/>
          <p:cNvSpPr txBox="1"/>
          <p:nvPr>
            <p:ph idx="16" type="body"/>
          </p:nvPr>
        </p:nvSpPr>
        <p:spPr>
          <a:xfrm>
            <a:off x="316800" y="2414356"/>
            <a:ext cx="2619600" cy="453899"/>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 name="Google Shape;299;p27"/>
          <p:cNvSpPr txBox="1"/>
          <p:nvPr>
            <p:ph idx="17" type="body"/>
          </p:nvPr>
        </p:nvSpPr>
        <p:spPr>
          <a:xfrm>
            <a:off x="3219921" y="2414356"/>
            <a:ext cx="2619600" cy="453899"/>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0" name="Google Shape;300;p27"/>
          <p:cNvSpPr txBox="1"/>
          <p:nvPr>
            <p:ph idx="18" type="body"/>
          </p:nvPr>
        </p:nvSpPr>
        <p:spPr>
          <a:xfrm>
            <a:off x="6159485" y="2414356"/>
            <a:ext cx="2619600" cy="453899"/>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p27"/>
          <p:cNvSpPr txBox="1"/>
          <p:nvPr>
            <p:ph idx="19" type="body"/>
          </p:nvPr>
        </p:nvSpPr>
        <p:spPr>
          <a:xfrm>
            <a:off x="316800" y="4524618"/>
            <a:ext cx="2619600" cy="453899"/>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27"/>
          <p:cNvSpPr txBox="1"/>
          <p:nvPr>
            <p:ph idx="20" type="body"/>
          </p:nvPr>
        </p:nvSpPr>
        <p:spPr>
          <a:xfrm>
            <a:off x="3219921" y="4524618"/>
            <a:ext cx="2619600" cy="453899"/>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27"/>
          <p:cNvSpPr txBox="1"/>
          <p:nvPr>
            <p:ph idx="21" type="body"/>
          </p:nvPr>
        </p:nvSpPr>
        <p:spPr>
          <a:xfrm>
            <a:off x="6159485" y="4524618"/>
            <a:ext cx="2619600" cy="453899"/>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peaker Slide 6 Alternative">
  <p:cSld name="Team/Speaker Slide 6 Alternative">
    <p:spTree>
      <p:nvGrpSpPr>
        <p:cNvPr id="304" name="Shape 304"/>
        <p:cNvGrpSpPr/>
        <p:nvPr/>
      </p:nvGrpSpPr>
      <p:grpSpPr>
        <a:xfrm>
          <a:off x="0" y="0"/>
          <a:ext cx="0" cy="0"/>
          <a:chOff x="0" y="0"/>
          <a:chExt cx="0" cy="0"/>
        </a:xfrm>
      </p:grpSpPr>
      <p:sp>
        <p:nvSpPr>
          <p:cNvPr id="305" name="Google Shape;305;p28"/>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6" name="Google Shape;306;p28"/>
          <p:cNvSpPr/>
          <p:nvPr>
            <p:ph idx="2" type="pic"/>
          </p:nvPr>
        </p:nvSpPr>
        <p:spPr>
          <a:xfrm>
            <a:off x="316800" y="1277582"/>
            <a:ext cx="1183800" cy="1183800"/>
          </a:xfrm>
          <a:prstGeom prst="ellipse">
            <a:avLst/>
          </a:prstGeom>
          <a:solidFill>
            <a:schemeClr val="lt1"/>
          </a:solidFill>
          <a:ln>
            <a:noFill/>
          </a:ln>
        </p:spPr>
      </p:sp>
      <p:sp>
        <p:nvSpPr>
          <p:cNvPr id="307" name="Google Shape;307;p28"/>
          <p:cNvSpPr/>
          <p:nvPr>
            <p:ph idx="3" type="pic"/>
          </p:nvPr>
        </p:nvSpPr>
        <p:spPr>
          <a:xfrm>
            <a:off x="316800" y="3000818"/>
            <a:ext cx="1183800" cy="1183800"/>
          </a:xfrm>
          <a:prstGeom prst="ellipse">
            <a:avLst/>
          </a:prstGeom>
          <a:solidFill>
            <a:schemeClr val="lt1"/>
          </a:solidFill>
          <a:ln>
            <a:noFill/>
          </a:ln>
        </p:spPr>
      </p:sp>
      <p:sp>
        <p:nvSpPr>
          <p:cNvPr id="308" name="Google Shape;308;p28"/>
          <p:cNvSpPr txBox="1"/>
          <p:nvPr>
            <p:ph idx="1" type="body"/>
          </p:nvPr>
        </p:nvSpPr>
        <p:spPr>
          <a:xfrm>
            <a:off x="1641848" y="1328181"/>
            <a:ext cx="1342800" cy="5082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9" name="Google Shape;309;p28"/>
          <p:cNvSpPr txBox="1"/>
          <p:nvPr>
            <p:ph idx="4" type="body"/>
          </p:nvPr>
        </p:nvSpPr>
        <p:spPr>
          <a:xfrm>
            <a:off x="1641848" y="2983884"/>
            <a:ext cx="1342800" cy="5922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0" name="Google Shape;310;p28"/>
          <p:cNvSpPr/>
          <p:nvPr>
            <p:ph idx="5" type="pic"/>
          </p:nvPr>
        </p:nvSpPr>
        <p:spPr>
          <a:xfrm>
            <a:off x="3219921" y="1277582"/>
            <a:ext cx="1183800" cy="1183800"/>
          </a:xfrm>
          <a:prstGeom prst="ellipse">
            <a:avLst/>
          </a:prstGeom>
          <a:solidFill>
            <a:schemeClr val="lt1"/>
          </a:solidFill>
          <a:ln>
            <a:noFill/>
          </a:ln>
        </p:spPr>
      </p:sp>
      <p:sp>
        <p:nvSpPr>
          <p:cNvPr id="311" name="Google Shape;311;p28"/>
          <p:cNvSpPr/>
          <p:nvPr>
            <p:ph idx="6" type="pic"/>
          </p:nvPr>
        </p:nvSpPr>
        <p:spPr>
          <a:xfrm>
            <a:off x="3219921" y="3000818"/>
            <a:ext cx="1183800" cy="1183800"/>
          </a:xfrm>
          <a:prstGeom prst="ellipse">
            <a:avLst/>
          </a:prstGeom>
          <a:solidFill>
            <a:schemeClr val="lt1"/>
          </a:solidFill>
          <a:ln>
            <a:noFill/>
          </a:ln>
        </p:spPr>
      </p:sp>
      <p:sp>
        <p:nvSpPr>
          <p:cNvPr id="312" name="Google Shape;312;p28"/>
          <p:cNvSpPr txBox="1"/>
          <p:nvPr>
            <p:ph idx="7" type="body"/>
          </p:nvPr>
        </p:nvSpPr>
        <p:spPr>
          <a:xfrm>
            <a:off x="4544970" y="1313252"/>
            <a:ext cx="1342800" cy="5334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3" name="Google Shape;313;p28"/>
          <p:cNvSpPr txBox="1"/>
          <p:nvPr>
            <p:ph idx="8" type="body"/>
          </p:nvPr>
        </p:nvSpPr>
        <p:spPr>
          <a:xfrm>
            <a:off x="4544970" y="2983884"/>
            <a:ext cx="1342800" cy="5922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4" name="Google Shape;314;p28"/>
          <p:cNvSpPr/>
          <p:nvPr>
            <p:ph idx="9" type="pic"/>
          </p:nvPr>
        </p:nvSpPr>
        <p:spPr>
          <a:xfrm>
            <a:off x="6159485" y="1277582"/>
            <a:ext cx="1183800" cy="1183800"/>
          </a:xfrm>
          <a:prstGeom prst="ellipse">
            <a:avLst/>
          </a:prstGeom>
          <a:solidFill>
            <a:schemeClr val="lt1"/>
          </a:solidFill>
          <a:ln>
            <a:noFill/>
          </a:ln>
        </p:spPr>
      </p:sp>
      <p:sp>
        <p:nvSpPr>
          <p:cNvPr id="315" name="Google Shape;315;p28"/>
          <p:cNvSpPr/>
          <p:nvPr>
            <p:ph idx="13" type="pic"/>
          </p:nvPr>
        </p:nvSpPr>
        <p:spPr>
          <a:xfrm>
            <a:off x="6159485" y="3000818"/>
            <a:ext cx="1183800" cy="1183800"/>
          </a:xfrm>
          <a:prstGeom prst="ellipse">
            <a:avLst/>
          </a:prstGeom>
          <a:solidFill>
            <a:schemeClr val="lt1"/>
          </a:solidFill>
          <a:ln>
            <a:noFill/>
          </a:ln>
        </p:spPr>
      </p:sp>
      <p:sp>
        <p:nvSpPr>
          <p:cNvPr id="316" name="Google Shape;316;p28"/>
          <p:cNvSpPr txBox="1"/>
          <p:nvPr>
            <p:ph idx="14" type="body"/>
          </p:nvPr>
        </p:nvSpPr>
        <p:spPr>
          <a:xfrm>
            <a:off x="7484534" y="1313252"/>
            <a:ext cx="1342800" cy="5334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7" name="Google Shape;317;p28"/>
          <p:cNvSpPr txBox="1"/>
          <p:nvPr>
            <p:ph idx="15" type="body"/>
          </p:nvPr>
        </p:nvSpPr>
        <p:spPr>
          <a:xfrm>
            <a:off x="7484534" y="2983884"/>
            <a:ext cx="1342800" cy="5922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8" name="Google Shape;318;p28"/>
          <p:cNvSpPr txBox="1"/>
          <p:nvPr>
            <p:ph idx="16" type="body"/>
          </p:nvPr>
        </p:nvSpPr>
        <p:spPr>
          <a:xfrm>
            <a:off x="1641848" y="1945064"/>
            <a:ext cx="1342800" cy="45389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 name="Google Shape;319;p28"/>
          <p:cNvSpPr txBox="1"/>
          <p:nvPr>
            <p:ph idx="17" type="body"/>
          </p:nvPr>
        </p:nvSpPr>
        <p:spPr>
          <a:xfrm>
            <a:off x="4544969" y="1945064"/>
            <a:ext cx="1342800" cy="45389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0" name="Google Shape;320;p28"/>
          <p:cNvSpPr txBox="1"/>
          <p:nvPr>
            <p:ph idx="18" type="body"/>
          </p:nvPr>
        </p:nvSpPr>
        <p:spPr>
          <a:xfrm>
            <a:off x="7484533" y="1945064"/>
            <a:ext cx="1342800" cy="45389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 name="Google Shape;321;p28"/>
          <p:cNvSpPr txBox="1"/>
          <p:nvPr>
            <p:ph idx="19" type="body"/>
          </p:nvPr>
        </p:nvSpPr>
        <p:spPr>
          <a:xfrm>
            <a:off x="1641848" y="3676587"/>
            <a:ext cx="1342800" cy="45389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 name="Google Shape;322;p28"/>
          <p:cNvSpPr txBox="1"/>
          <p:nvPr>
            <p:ph idx="20" type="body"/>
          </p:nvPr>
        </p:nvSpPr>
        <p:spPr>
          <a:xfrm>
            <a:off x="4544969" y="3676587"/>
            <a:ext cx="1342800" cy="45389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3" name="Google Shape;323;p28"/>
          <p:cNvSpPr txBox="1"/>
          <p:nvPr>
            <p:ph idx="21" type="body"/>
          </p:nvPr>
        </p:nvSpPr>
        <p:spPr>
          <a:xfrm>
            <a:off x="7484533" y="3676587"/>
            <a:ext cx="1342800" cy="45389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copy" type="obj">
  <p:cSld name="OBJECT">
    <p:spTree>
      <p:nvGrpSpPr>
        <p:cNvPr id="324" name="Shape 324"/>
        <p:cNvGrpSpPr/>
        <p:nvPr/>
      </p:nvGrpSpPr>
      <p:grpSpPr>
        <a:xfrm>
          <a:off x="0" y="0"/>
          <a:ext cx="0" cy="0"/>
          <a:chOff x="0" y="0"/>
          <a:chExt cx="0" cy="0"/>
        </a:xfrm>
      </p:grpSpPr>
      <p:sp>
        <p:nvSpPr>
          <p:cNvPr id="325" name="Google Shape;325;p29"/>
          <p:cNvSpPr txBox="1"/>
          <p:nvPr>
            <p:ph type="title"/>
          </p:nvPr>
        </p:nvSpPr>
        <p:spPr>
          <a:xfrm>
            <a:off x="315951" y="274639"/>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6" name="Google Shape;326;p29"/>
          <p:cNvSpPr txBox="1"/>
          <p:nvPr>
            <p:ph idx="1" type="body"/>
          </p:nvPr>
        </p:nvSpPr>
        <p:spPr>
          <a:xfrm>
            <a:off x="315951" y="1233378"/>
            <a:ext cx="8512200" cy="3635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000"/>
              <a:buNone/>
              <a:defRPr/>
            </a:lvl1pPr>
            <a:lvl2pPr indent="-342900" lvl="1" marL="914400" algn="l">
              <a:lnSpc>
                <a:spcPct val="150000"/>
              </a:lnSpc>
              <a:spcBef>
                <a:spcPts val="16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s">
  <p:cSld name="Title + bullets">
    <p:spTree>
      <p:nvGrpSpPr>
        <p:cNvPr id="327" name="Shape 327"/>
        <p:cNvGrpSpPr/>
        <p:nvPr/>
      </p:nvGrpSpPr>
      <p:grpSpPr>
        <a:xfrm>
          <a:off x="0" y="0"/>
          <a:ext cx="0" cy="0"/>
          <a:chOff x="0" y="0"/>
          <a:chExt cx="0" cy="0"/>
        </a:xfrm>
      </p:grpSpPr>
      <p:sp>
        <p:nvSpPr>
          <p:cNvPr id="328" name="Google Shape;328;p30"/>
          <p:cNvSpPr txBox="1"/>
          <p:nvPr>
            <p:ph type="title"/>
          </p:nvPr>
        </p:nvSpPr>
        <p:spPr>
          <a:xfrm>
            <a:off x="315951" y="274639"/>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9" name="Google Shape;329;p30"/>
          <p:cNvSpPr txBox="1"/>
          <p:nvPr>
            <p:ph idx="1" type="body"/>
          </p:nvPr>
        </p:nvSpPr>
        <p:spPr>
          <a:xfrm>
            <a:off x="315951" y="1233378"/>
            <a:ext cx="8512200" cy="3635400"/>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1000"/>
              </a:spcBef>
              <a:spcAft>
                <a:spcPts val="0"/>
              </a:spcAft>
              <a:buSzPts val="2000"/>
              <a:buChar char="•"/>
              <a:defRPr/>
            </a:lvl1pPr>
            <a:lvl2pPr indent="-342900" lvl="1" marL="914400" algn="l">
              <a:lnSpc>
                <a:spcPct val="100000"/>
              </a:lnSpc>
              <a:spcBef>
                <a:spcPts val="500"/>
              </a:spcBef>
              <a:spcAft>
                <a:spcPts val="0"/>
              </a:spcAft>
              <a:buSzPts val="1800"/>
              <a:buChar char="•"/>
              <a:defRPr/>
            </a:lvl2pPr>
            <a:lvl3pPr indent="-330200" lvl="2" marL="1371600" algn="l">
              <a:lnSpc>
                <a:spcPct val="100000"/>
              </a:lnSpc>
              <a:spcBef>
                <a:spcPts val="500"/>
              </a:spcBef>
              <a:spcAft>
                <a:spcPts val="0"/>
              </a:spcAft>
              <a:buSzPts val="1600"/>
              <a:buChar char="•"/>
              <a:defRPr/>
            </a:lvl3pPr>
            <a:lvl4pPr indent="-317500" lvl="3" marL="1828800" algn="l">
              <a:lnSpc>
                <a:spcPct val="100000"/>
              </a:lnSpc>
              <a:spcBef>
                <a:spcPts val="500"/>
              </a:spcBef>
              <a:spcAft>
                <a:spcPts val="0"/>
              </a:spcAft>
              <a:buSzPts val="1400"/>
              <a:buChar char="•"/>
              <a:defRPr/>
            </a:lvl4pPr>
            <a:lvl5pPr indent="-304800" lvl="4" marL="2286000" algn="l">
              <a:lnSpc>
                <a:spcPct val="100000"/>
              </a:lnSpc>
              <a:spcBef>
                <a:spcPts val="500"/>
              </a:spcBef>
              <a:spcAft>
                <a:spcPts val="0"/>
              </a:spcAft>
              <a:buSzPts val="12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0" name="Shape 330"/>
        <p:cNvGrpSpPr/>
        <p:nvPr/>
      </p:nvGrpSpPr>
      <p:grpSpPr>
        <a:xfrm>
          <a:off x="0" y="0"/>
          <a:ext cx="0" cy="0"/>
          <a:chOff x="0" y="0"/>
          <a:chExt cx="0" cy="0"/>
        </a:xfrm>
      </p:grpSpPr>
      <p:sp>
        <p:nvSpPr>
          <p:cNvPr id="331" name="Google Shape;331;p31"/>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oumns, bullets">
  <p:cSld name="Title, 2 coloumns, bullets">
    <p:spTree>
      <p:nvGrpSpPr>
        <p:cNvPr id="332" name="Shape 332"/>
        <p:cNvGrpSpPr/>
        <p:nvPr/>
      </p:nvGrpSpPr>
      <p:grpSpPr>
        <a:xfrm>
          <a:off x="0" y="0"/>
          <a:ext cx="0" cy="0"/>
          <a:chOff x="0" y="0"/>
          <a:chExt cx="0" cy="0"/>
        </a:xfrm>
      </p:grpSpPr>
      <p:sp>
        <p:nvSpPr>
          <p:cNvPr id="333" name="Google Shape;333;p32"/>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4" name="Google Shape;334;p32"/>
          <p:cNvSpPr txBox="1"/>
          <p:nvPr>
            <p:ph idx="1" type="body"/>
          </p:nvPr>
        </p:nvSpPr>
        <p:spPr>
          <a:xfrm>
            <a:off x="315951" y="1389521"/>
            <a:ext cx="4100400" cy="32427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sz="1800"/>
            </a:lvl1pPr>
            <a:lvl2pPr indent="-342900" lvl="1" marL="914400" algn="l">
              <a:lnSpc>
                <a:spcPct val="100000"/>
              </a:lnSpc>
              <a:spcBef>
                <a:spcPts val="500"/>
              </a:spcBef>
              <a:spcAft>
                <a:spcPts val="0"/>
              </a:spcAft>
              <a:buSzPts val="1800"/>
              <a:buChar char="•"/>
              <a:defRPr sz="1800"/>
            </a:lvl2pPr>
            <a:lvl3pPr indent="-342900" lvl="2" marL="1371600" algn="l">
              <a:lnSpc>
                <a:spcPct val="100000"/>
              </a:lnSpc>
              <a:spcBef>
                <a:spcPts val="500"/>
              </a:spcBef>
              <a:spcAft>
                <a:spcPts val="0"/>
              </a:spcAft>
              <a:buSzPts val="1800"/>
              <a:buChar char="•"/>
              <a:defRPr sz="1800"/>
            </a:lvl3pPr>
            <a:lvl4pPr indent="-342900" lvl="3" marL="1828800" algn="l">
              <a:lnSpc>
                <a:spcPct val="100000"/>
              </a:lnSpc>
              <a:spcBef>
                <a:spcPts val="500"/>
              </a:spcBef>
              <a:spcAft>
                <a:spcPts val="0"/>
              </a:spcAft>
              <a:buSzPts val="1800"/>
              <a:buChar char="•"/>
              <a:defRPr sz="1800"/>
            </a:lvl4pPr>
            <a:lvl5pPr indent="-342900" lvl="4" marL="2286000" algn="l">
              <a:lnSpc>
                <a:spcPct val="100000"/>
              </a:lnSpc>
              <a:spcBef>
                <a:spcPts val="500"/>
              </a:spcBef>
              <a:spcAft>
                <a:spcPts val="0"/>
              </a:spcAft>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 name="Google Shape;335;p32"/>
          <p:cNvSpPr txBox="1"/>
          <p:nvPr>
            <p:ph idx="2" type="body"/>
          </p:nvPr>
        </p:nvSpPr>
        <p:spPr>
          <a:xfrm>
            <a:off x="4728119" y="1389521"/>
            <a:ext cx="4099800" cy="32427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sz="1800"/>
            </a:lvl1pPr>
            <a:lvl2pPr indent="-342900" lvl="1" marL="914400" algn="l">
              <a:lnSpc>
                <a:spcPct val="100000"/>
              </a:lnSpc>
              <a:spcBef>
                <a:spcPts val="500"/>
              </a:spcBef>
              <a:spcAft>
                <a:spcPts val="0"/>
              </a:spcAft>
              <a:buSzPts val="1800"/>
              <a:buChar char="•"/>
              <a:defRPr sz="1800"/>
            </a:lvl2pPr>
            <a:lvl3pPr indent="-342900" lvl="2" marL="1371600" algn="l">
              <a:lnSpc>
                <a:spcPct val="100000"/>
              </a:lnSpc>
              <a:spcBef>
                <a:spcPts val="500"/>
              </a:spcBef>
              <a:spcAft>
                <a:spcPts val="0"/>
              </a:spcAft>
              <a:buSzPts val="1800"/>
              <a:buChar char="•"/>
              <a:defRPr sz="1800"/>
            </a:lvl3pPr>
            <a:lvl4pPr indent="-342900" lvl="3" marL="1828800" algn="l">
              <a:lnSpc>
                <a:spcPct val="100000"/>
              </a:lnSpc>
              <a:spcBef>
                <a:spcPts val="500"/>
              </a:spcBef>
              <a:spcAft>
                <a:spcPts val="0"/>
              </a:spcAft>
              <a:buSzPts val="1800"/>
              <a:buChar char="•"/>
              <a:defRPr sz="1800"/>
            </a:lvl4pPr>
            <a:lvl5pPr indent="-342900" lvl="4" marL="2286000" algn="l">
              <a:lnSpc>
                <a:spcPct val="100000"/>
              </a:lnSpc>
              <a:spcBef>
                <a:spcPts val="500"/>
              </a:spcBef>
              <a:spcAft>
                <a:spcPts val="0"/>
              </a:spcAft>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_CoverSlides_v02">
  <p:cSld name="Black_CoverSlides_v02">
    <p:spTree>
      <p:nvGrpSpPr>
        <p:cNvPr id="22" name="Shape 22"/>
        <p:cNvGrpSpPr/>
        <p:nvPr/>
      </p:nvGrpSpPr>
      <p:grpSpPr>
        <a:xfrm>
          <a:off x="0" y="0"/>
          <a:ext cx="0" cy="0"/>
          <a:chOff x="0" y="0"/>
          <a:chExt cx="0" cy="0"/>
        </a:xfrm>
      </p:grpSpPr>
      <p:sp>
        <p:nvSpPr>
          <p:cNvPr id="23" name="Google Shape;23;p4"/>
          <p:cNvSpPr txBox="1"/>
          <p:nvPr>
            <p:ph idx="1" type="body"/>
          </p:nvPr>
        </p:nvSpPr>
        <p:spPr>
          <a:xfrm>
            <a:off x="396395" y="365102"/>
            <a:ext cx="4155300" cy="4410000"/>
          </a:xfrm>
          <a:prstGeom prst="rect">
            <a:avLst/>
          </a:prstGeom>
          <a:solidFill>
            <a:schemeClr val="dk1"/>
          </a:solid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2000"/>
              <a:buNone/>
              <a:defRPr>
                <a:solidFill>
                  <a:schemeClr val="dk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type="title"/>
          </p:nvPr>
        </p:nvSpPr>
        <p:spPr>
          <a:xfrm>
            <a:off x="638750" y="1317971"/>
            <a:ext cx="3670500" cy="14544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400"/>
              <a:buNone/>
              <a:defRPr sz="2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2" type="body"/>
          </p:nvPr>
        </p:nvSpPr>
        <p:spPr>
          <a:xfrm>
            <a:off x="638748" y="4064851"/>
            <a:ext cx="3675600" cy="256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4"/>
          <p:cNvSpPr txBox="1"/>
          <p:nvPr>
            <p:ph idx="3" type="body"/>
          </p:nvPr>
        </p:nvSpPr>
        <p:spPr>
          <a:xfrm>
            <a:off x="638748" y="4303042"/>
            <a:ext cx="3675600" cy="256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4"/>
          <p:cNvSpPr txBox="1"/>
          <p:nvPr>
            <p:ph idx="4" type="body"/>
          </p:nvPr>
        </p:nvSpPr>
        <p:spPr>
          <a:xfrm>
            <a:off x="638748" y="2956876"/>
            <a:ext cx="3675600" cy="892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0000"/>
              </a:buClr>
              <a:buSzPts val="1600"/>
              <a:buFont typeface="Arial"/>
              <a:buNone/>
              <a:defRPr sz="1600">
                <a:solidFill>
                  <a:schemeClr val="accent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4"/>
          <p:cNvSpPr txBox="1"/>
          <p:nvPr>
            <p:ph idx="5" type="body"/>
          </p:nvPr>
        </p:nvSpPr>
        <p:spPr>
          <a:xfrm>
            <a:off x="638748" y="583604"/>
            <a:ext cx="1181400" cy="4962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2000"/>
              <a:buNone/>
              <a:defRPr>
                <a:solidFill>
                  <a:schemeClr val="dk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oumns, subhead, bullets">
  <p:cSld name="Title, 2 coloumns, subhead, bullets">
    <p:spTree>
      <p:nvGrpSpPr>
        <p:cNvPr id="336" name="Shape 336"/>
        <p:cNvGrpSpPr/>
        <p:nvPr/>
      </p:nvGrpSpPr>
      <p:grpSpPr>
        <a:xfrm>
          <a:off x="0" y="0"/>
          <a:ext cx="0" cy="0"/>
          <a:chOff x="0" y="0"/>
          <a:chExt cx="0" cy="0"/>
        </a:xfrm>
      </p:grpSpPr>
      <p:sp>
        <p:nvSpPr>
          <p:cNvPr id="337" name="Google Shape;337;p33"/>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8" name="Google Shape;338;p33"/>
          <p:cNvSpPr txBox="1"/>
          <p:nvPr>
            <p:ph idx="1" type="body"/>
          </p:nvPr>
        </p:nvSpPr>
        <p:spPr>
          <a:xfrm>
            <a:off x="316799" y="1389522"/>
            <a:ext cx="4100400" cy="828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2200"/>
              <a:buNone/>
              <a:defRPr b="1" sz="22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9" name="Google Shape;339;p33"/>
          <p:cNvSpPr txBox="1"/>
          <p:nvPr>
            <p:ph idx="2" type="body"/>
          </p:nvPr>
        </p:nvSpPr>
        <p:spPr>
          <a:xfrm>
            <a:off x="316799" y="2397141"/>
            <a:ext cx="4100400" cy="23550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000"/>
              </a:spcBef>
              <a:spcAft>
                <a:spcPts val="0"/>
              </a:spcAft>
              <a:buSzPts val="1600"/>
              <a:buChar char="•"/>
              <a:defRPr sz="1600"/>
            </a:lvl1pPr>
            <a:lvl2pPr indent="-330200" lvl="1" marL="914400" algn="l">
              <a:lnSpc>
                <a:spcPct val="100000"/>
              </a:lnSpc>
              <a:spcBef>
                <a:spcPts val="500"/>
              </a:spcBef>
              <a:spcAft>
                <a:spcPts val="0"/>
              </a:spcAft>
              <a:buSzPts val="1600"/>
              <a:buChar char="•"/>
              <a:defRPr sz="1600"/>
            </a:lvl2pPr>
            <a:lvl3pPr indent="-330200" lvl="2" marL="1371600" algn="l">
              <a:lnSpc>
                <a:spcPct val="100000"/>
              </a:lnSpc>
              <a:spcBef>
                <a:spcPts val="500"/>
              </a:spcBef>
              <a:spcAft>
                <a:spcPts val="0"/>
              </a:spcAft>
              <a:buSzPts val="1600"/>
              <a:buChar char="•"/>
              <a:defRPr sz="1600"/>
            </a:lvl3pPr>
            <a:lvl4pPr indent="-330200" lvl="3" marL="1828800" algn="l">
              <a:lnSpc>
                <a:spcPct val="100000"/>
              </a:lnSpc>
              <a:spcBef>
                <a:spcPts val="500"/>
              </a:spcBef>
              <a:spcAft>
                <a:spcPts val="0"/>
              </a:spcAft>
              <a:buSzPts val="1600"/>
              <a:buChar char="•"/>
              <a:defRPr sz="1600"/>
            </a:lvl4pPr>
            <a:lvl5pPr indent="-330200" lvl="4" marL="2286000" algn="l">
              <a:lnSpc>
                <a:spcPct val="10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0" name="Google Shape;340;p33"/>
          <p:cNvSpPr txBox="1"/>
          <p:nvPr>
            <p:ph idx="3" type="body"/>
          </p:nvPr>
        </p:nvSpPr>
        <p:spPr>
          <a:xfrm>
            <a:off x="4726803" y="1389522"/>
            <a:ext cx="4100400" cy="828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2200"/>
              <a:buNone/>
              <a:defRPr b="1" sz="22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1" name="Google Shape;341;p33"/>
          <p:cNvSpPr txBox="1"/>
          <p:nvPr>
            <p:ph idx="4" type="body"/>
          </p:nvPr>
        </p:nvSpPr>
        <p:spPr>
          <a:xfrm>
            <a:off x="4726803" y="2397141"/>
            <a:ext cx="4100400" cy="23550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000"/>
              </a:spcBef>
              <a:spcAft>
                <a:spcPts val="0"/>
              </a:spcAft>
              <a:buSzPts val="1600"/>
              <a:buChar char="•"/>
              <a:defRPr sz="1600"/>
            </a:lvl1pPr>
            <a:lvl2pPr indent="-330200" lvl="1" marL="914400" algn="l">
              <a:lnSpc>
                <a:spcPct val="100000"/>
              </a:lnSpc>
              <a:spcBef>
                <a:spcPts val="500"/>
              </a:spcBef>
              <a:spcAft>
                <a:spcPts val="0"/>
              </a:spcAft>
              <a:buSzPts val="1600"/>
              <a:buChar char="•"/>
              <a:defRPr sz="1600"/>
            </a:lvl2pPr>
            <a:lvl3pPr indent="-330200" lvl="2" marL="1371600" algn="l">
              <a:lnSpc>
                <a:spcPct val="100000"/>
              </a:lnSpc>
              <a:spcBef>
                <a:spcPts val="500"/>
              </a:spcBef>
              <a:spcAft>
                <a:spcPts val="0"/>
              </a:spcAft>
              <a:buSzPts val="1600"/>
              <a:buChar char="•"/>
              <a:defRPr sz="1600"/>
            </a:lvl3pPr>
            <a:lvl4pPr indent="-330200" lvl="3" marL="1828800" algn="l">
              <a:lnSpc>
                <a:spcPct val="100000"/>
              </a:lnSpc>
              <a:spcBef>
                <a:spcPts val="500"/>
              </a:spcBef>
              <a:spcAft>
                <a:spcPts val="0"/>
              </a:spcAft>
              <a:buSzPts val="1600"/>
              <a:buChar char="•"/>
              <a:defRPr sz="1600"/>
            </a:lvl4pPr>
            <a:lvl5pPr indent="-330200" lvl="4" marL="2286000" algn="l">
              <a:lnSpc>
                <a:spcPct val="10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coloumns, subhead, bullets">
  <p:cSld name="Title, 3 coloumns, subhead, bullets">
    <p:spTree>
      <p:nvGrpSpPr>
        <p:cNvPr id="342" name="Shape 342"/>
        <p:cNvGrpSpPr/>
        <p:nvPr/>
      </p:nvGrpSpPr>
      <p:grpSpPr>
        <a:xfrm>
          <a:off x="0" y="0"/>
          <a:ext cx="0" cy="0"/>
          <a:chOff x="0" y="0"/>
          <a:chExt cx="0" cy="0"/>
        </a:xfrm>
      </p:grpSpPr>
      <p:sp>
        <p:nvSpPr>
          <p:cNvPr id="343" name="Google Shape;343;p34"/>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4" name="Google Shape;344;p34"/>
          <p:cNvSpPr txBox="1"/>
          <p:nvPr>
            <p:ph idx="1" type="body"/>
          </p:nvPr>
        </p:nvSpPr>
        <p:spPr>
          <a:xfrm>
            <a:off x="3281309" y="1389522"/>
            <a:ext cx="2563800" cy="828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5" name="Google Shape;345;p34"/>
          <p:cNvSpPr txBox="1"/>
          <p:nvPr>
            <p:ph idx="2" type="body"/>
          </p:nvPr>
        </p:nvSpPr>
        <p:spPr>
          <a:xfrm>
            <a:off x="6257518" y="1389522"/>
            <a:ext cx="2563800" cy="828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6" name="Google Shape;346;p34"/>
          <p:cNvSpPr txBox="1"/>
          <p:nvPr>
            <p:ph idx="3" type="body"/>
          </p:nvPr>
        </p:nvSpPr>
        <p:spPr>
          <a:xfrm>
            <a:off x="322650" y="2397141"/>
            <a:ext cx="2559300" cy="23109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4"/>
          <p:cNvSpPr txBox="1"/>
          <p:nvPr>
            <p:ph idx="4" type="body"/>
          </p:nvPr>
        </p:nvSpPr>
        <p:spPr>
          <a:xfrm>
            <a:off x="3281309" y="2397141"/>
            <a:ext cx="2559300" cy="23109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 name="Google Shape;348;p34"/>
          <p:cNvSpPr txBox="1"/>
          <p:nvPr>
            <p:ph idx="5" type="body"/>
          </p:nvPr>
        </p:nvSpPr>
        <p:spPr>
          <a:xfrm>
            <a:off x="6251668" y="2397141"/>
            <a:ext cx="2559300" cy="23109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9" name="Google Shape;349;p34"/>
          <p:cNvSpPr txBox="1"/>
          <p:nvPr>
            <p:ph idx="6" type="body"/>
          </p:nvPr>
        </p:nvSpPr>
        <p:spPr>
          <a:xfrm>
            <a:off x="316800" y="1389522"/>
            <a:ext cx="2563800" cy="828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800"/>
              <a:buNone/>
              <a:defRPr b="1" sz="18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coloumns, icon, subhead, bullets">
  <p:cSld name="Title, 3 coloumns, icon, subhead, bullets">
    <p:spTree>
      <p:nvGrpSpPr>
        <p:cNvPr id="350" name="Shape 350"/>
        <p:cNvGrpSpPr/>
        <p:nvPr/>
      </p:nvGrpSpPr>
      <p:grpSpPr>
        <a:xfrm>
          <a:off x="0" y="0"/>
          <a:ext cx="0" cy="0"/>
          <a:chOff x="0" y="0"/>
          <a:chExt cx="0" cy="0"/>
        </a:xfrm>
      </p:grpSpPr>
      <p:sp>
        <p:nvSpPr>
          <p:cNvPr id="351" name="Google Shape;351;p35"/>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2" name="Google Shape;352;p35"/>
          <p:cNvSpPr txBox="1"/>
          <p:nvPr>
            <p:ph idx="1" type="body"/>
          </p:nvPr>
        </p:nvSpPr>
        <p:spPr>
          <a:xfrm>
            <a:off x="3281309" y="2522319"/>
            <a:ext cx="2563800" cy="828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3" name="Google Shape;353;p35"/>
          <p:cNvSpPr txBox="1"/>
          <p:nvPr>
            <p:ph idx="2" type="body"/>
          </p:nvPr>
        </p:nvSpPr>
        <p:spPr>
          <a:xfrm>
            <a:off x="6257518" y="2522319"/>
            <a:ext cx="2563800" cy="828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4" name="Google Shape;354;p35"/>
          <p:cNvSpPr txBox="1"/>
          <p:nvPr>
            <p:ph idx="3" type="body"/>
          </p:nvPr>
        </p:nvSpPr>
        <p:spPr>
          <a:xfrm>
            <a:off x="322650" y="3529939"/>
            <a:ext cx="2559300" cy="12156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 name="Google Shape;355;p35"/>
          <p:cNvSpPr txBox="1"/>
          <p:nvPr>
            <p:ph idx="4" type="body"/>
          </p:nvPr>
        </p:nvSpPr>
        <p:spPr>
          <a:xfrm>
            <a:off x="3281309" y="3529939"/>
            <a:ext cx="2559300" cy="12156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6" name="Google Shape;356;p35"/>
          <p:cNvSpPr txBox="1"/>
          <p:nvPr>
            <p:ph idx="5" type="body"/>
          </p:nvPr>
        </p:nvSpPr>
        <p:spPr>
          <a:xfrm>
            <a:off x="6251668" y="3529939"/>
            <a:ext cx="2559300" cy="12156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 name="Google Shape;357;p35"/>
          <p:cNvSpPr txBox="1"/>
          <p:nvPr>
            <p:ph idx="6" type="body"/>
          </p:nvPr>
        </p:nvSpPr>
        <p:spPr>
          <a:xfrm>
            <a:off x="316800" y="2522319"/>
            <a:ext cx="2563800" cy="828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800"/>
              <a:buNone/>
              <a:defRPr b="1" sz="18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8" name="Google Shape;358;p35"/>
          <p:cNvSpPr/>
          <p:nvPr>
            <p:ph idx="7" type="pic"/>
          </p:nvPr>
        </p:nvSpPr>
        <p:spPr>
          <a:xfrm>
            <a:off x="316800" y="1163181"/>
            <a:ext cx="1044000" cy="1044000"/>
          </a:xfrm>
          <a:prstGeom prst="rect">
            <a:avLst/>
          </a:prstGeom>
          <a:noFill/>
          <a:ln>
            <a:noFill/>
          </a:ln>
        </p:spPr>
      </p:sp>
      <p:sp>
        <p:nvSpPr>
          <p:cNvPr id="359" name="Google Shape;359;p35"/>
          <p:cNvSpPr/>
          <p:nvPr>
            <p:ph idx="8" type="pic"/>
          </p:nvPr>
        </p:nvSpPr>
        <p:spPr>
          <a:xfrm>
            <a:off x="3268345" y="1163181"/>
            <a:ext cx="1044000" cy="1044000"/>
          </a:xfrm>
          <a:prstGeom prst="rect">
            <a:avLst/>
          </a:prstGeom>
          <a:noFill/>
          <a:ln>
            <a:noFill/>
          </a:ln>
        </p:spPr>
      </p:sp>
      <p:sp>
        <p:nvSpPr>
          <p:cNvPr id="360" name="Google Shape;360;p35"/>
          <p:cNvSpPr/>
          <p:nvPr>
            <p:ph idx="9" type="pic"/>
          </p:nvPr>
        </p:nvSpPr>
        <p:spPr>
          <a:xfrm>
            <a:off x="6243039" y="1163181"/>
            <a:ext cx="1044000" cy="10440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columns, icons, subhead, body copy">
  <p:cSld name="Title, 3 columns, icons, subhead, body copy">
    <p:spTree>
      <p:nvGrpSpPr>
        <p:cNvPr id="361" name="Shape 361"/>
        <p:cNvGrpSpPr/>
        <p:nvPr/>
      </p:nvGrpSpPr>
      <p:grpSpPr>
        <a:xfrm>
          <a:off x="0" y="0"/>
          <a:ext cx="0" cy="0"/>
          <a:chOff x="0" y="0"/>
          <a:chExt cx="0" cy="0"/>
        </a:xfrm>
      </p:grpSpPr>
      <p:sp>
        <p:nvSpPr>
          <p:cNvPr id="362" name="Google Shape;362;p36"/>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3" name="Google Shape;363;p36"/>
          <p:cNvSpPr txBox="1"/>
          <p:nvPr>
            <p:ph idx="1" type="body"/>
          </p:nvPr>
        </p:nvSpPr>
        <p:spPr>
          <a:xfrm>
            <a:off x="316799" y="2964102"/>
            <a:ext cx="2619600" cy="61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b="1" sz="18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4" name="Google Shape;364;p36"/>
          <p:cNvSpPr txBox="1"/>
          <p:nvPr>
            <p:ph idx="2" type="body"/>
          </p:nvPr>
        </p:nvSpPr>
        <p:spPr>
          <a:xfrm>
            <a:off x="316799" y="3745296"/>
            <a:ext cx="2619600" cy="1158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5" name="Google Shape;365;p36"/>
          <p:cNvSpPr txBox="1"/>
          <p:nvPr>
            <p:ph idx="3" type="body"/>
          </p:nvPr>
        </p:nvSpPr>
        <p:spPr>
          <a:xfrm>
            <a:off x="3262252" y="2964102"/>
            <a:ext cx="2619600" cy="61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b="1" sz="18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6" name="Google Shape;366;p36"/>
          <p:cNvSpPr txBox="1"/>
          <p:nvPr>
            <p:ph idx="4" type="body"/>
          </p:nvPr>
        </p:nvSpPr>
        <p:spPr>
          <a:xfrm>
            <a:off x="3262252" y="3745296"/>
            <a:ext cx="2619600" cy="1158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lvl1pPr>
            <a:lvl2pPr indent="-228600" lvl="1" marL="914400" algn="l">
              <a:lnSpc>
                <a:spcPct val="150000"/>
              </a:lnSpc>
              <a:spcBef>
                <a:spcPts val="500"/>
              </a:spcBef>
              <a:spcAft>
                <a:spcPts val="0"/>
              </a:spcAft>
              <a:buSzPts val="1600"/>
              <a:buNone/>
              <a:defRPr sz="1600"/>
            </a:lvl2pPr>
            <a:lvl3pPr indent="-228600" lvl="2" marL="1371600" algn="l">
              <a:lnSpc>
                <a:spcPct val="150000"/>
              </a:lnSpc>
              <a:spcBef>
                <a:spcPts val="500"/>
              </a:spcBef>
              <a:spcAft>
                <a:spcPts val="0"/>
              </a:spcAft>
              <a:buSzPts val="1600"/>
              <a:buNone/>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7" name="Google Shape;367;p36"/>
          <p:cNvSpPr txBox="1"/>
          <p:nvPr>
            <p:ph idx="5" type="body"/>
          </p:nvPr>
        </p:nvSpPr>
        <p:spPr>
          <a:xfrm>
            <a:off x="6207705" y="2964102"/>
            <a:ext cx="2619600" cy="61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b="1" sz="18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8" name="Google Shape;368;p36"/>
          <p:cNvSpPr txBox="1"/>
          <p:nvPr>
            <p:ph idx="6" type="body"/>
          </p:nvPr>
        </p:nvSpPr>
        <p:spPr>
          <a:xfrm>
            <a:off x="6207705" y="3745296"/>
            <a:ext cx="2619600" cy="1158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9" name="Google Shape;369;p36"/>
          <p:cNvSpPr/>
          <p:nvPr>
            <p:ph idx="7" type="pic"/>
          </p:nvPr>
        </p:nvSpPr>
        <p:spPr>
          <a:xfrm>
            <a:off x="316800" y="1049960"/>
            <a:ext cx="1521300" cy="1521900"/>
          </a:xfrm>
          <a:prstGeom prst="rect">
            <a:avLst/>
          </a:prstGeom>
          <a:noFill/>
          <a:ln>
            <a:noFill/>
          </a:ln>
        </p:spPr>
      </p:sp>
      <p:sp>
        <p:nvSpPr>
          <p:cNvPr id="370" name="Google Shape;370;p36"/>
          <p:cNvSpPr/>
          <p:nvPr>
            <p:ph idx="8" type="pic"/>
          </p:nvPr>
        </p:nvSpPr>
        <p:spPr>
          <a:xfrm>
            <a:off x="3262253" y="1049960"/>
            <a:ext cx="1521300" cy="1521900"/>
          </a:xfrm>
          <a:prstGeom prst="rect">
            <a:avLst/>
          </a:prstGeom>
          <a:noFill/>
          <a:ln>
            <a:noFill/>
          </a:ln>
        </p:spPr>
      </p:sp>
      <p:sp>
        <p:nvSpPr>
          <p:cNvPr id="371" name="Google Shape;371;p36"/>
          <p:cNvSpPr/>
          <p:nvPr>
            <p:ph idx="9" type="pic"/>
          </p:nvPr>
        </p:nvSpPr>
        <p:spPr>
          <a:xfrm>
            <a:off x="6207706" y="1049960"/>
            <a:ext cx="1521300" cy="152190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columns, icons, subhead, centered body copy">
  <p:cSld name="Title, 3 columns, icons, subhead, centered body copy">
    <p:spTree>
      <p:nvGrpSpPr>
        <p:cNvPr id="372" name="Shape 372"/>
        <p:cNvGrpSpPr/>
        <p:nvPr/>
      </p:nvGrpSpPr>
      <p:grpSpPr>
        <a:xfrm>
          <a:off x="0" y="0"/>
          <a:ext cx="0" cy="0"/>
          <a:chOff x="0" y="0"/>
          <a:chExt cx="0" cy="0"/>
        </a:xfrm>
      </p:grpSpPr>
      <p:sp>
        <p:nvSpPr>
          <p:cNvPr id="373" name="Google Shape;373;p37"/>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4" name="Google Shape;374;p37"/>
          <p:cNvSpPr/>
          <p:nvPr>
            <p:ph idx="2" type="pic"/>
          </p:nvPr>
        </p:nvSpPr>
        <p:spPr>
          <a:xfrm>
            <a:off x="893380" y="1049959"/>
            <a:ext cx="1477500" cy="1478099"/>
          </a:xfrm>
          <a:prstGeom prst="rect">
            <a:avLst/>
          </a:prstGeom>
          <a:noFill/>
          <a:ln>
            <a:noFill/>
          </a:ln>
        </p:spPr>
      </p:sp>
      <p:sp>
        <p:nvSpPr>
          <p:cNvPr id="375" name="Google Shape;375;p37"/>
          <p:cNvSpPr/>
          <p:nvPr>
            <p:ph idx="3" type="pic"/>
          </p:nvPr>
        </p:nvSpPr>
        <p:spPr>
          <a:xfrm>
            <a:off x="3833218" y="1049959"/>
            <a:ext cx="1477500" cy="1478099"/>
          </a:xfrm>
          <a:prstGeom prst="rect">
            <a:avLst/>
          </a:prstGeom>
          <a:noFill/>
          <a:ln>
            <a:noFill/>
          </a:ln>
        </p:spPr>
      </p:sp>
      <p:sp>
        <p:nvSpPr>
          <p:cNvPr id="376" name="Google Shape;376;p37"/>
          <p:cNvSpPr/>
          <p:nvPr>
            <p:ph idx="4" type="pic"/>
          </p:nvPr>
        </p:nvSpPr>
        <p:spPr>
          <a:xfrm>
            <a:off x="6778672" y="1049959"/>
            <a:ext cx="1477500" cy="1478099"/>
          </a:xfrm>
          <a:prstGeom prst="rect">
            <a:avLst/>
          </a:prstGeom>
          <a:noFill/>
          <a:ln>
            <a:noFill/>
          </a:ln>
        </p:spPr>
      </p:sp>
      <p:sp>
        <p:nvSpPr>
          <p:cNvPr id="377" name="Google Shape;377;p37"/>
          <p:cNvSpPr txBox="1"/>
          <p:nvPr>
            <p:ph idx="1" type="body"/>
          </p:nvPr>
        </p:nvSpPr>
        <p:spPr>
          <a:xfrm>
            <a:off x="316799" y="2964102"/>
            <a:ext cx="2619600" cy="6192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None/>
              <a:defRPr b="1" sz="18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78" name="Google Shape;378;p37"/>
          <p:cNvSpPr txBox="1"/>
          <p:nvPr>
            <p:ph idx="5" type="body"/>
          </p:nvPr>
        </p:nvSpPr>
        <p:spPr>
          <a:xfrm>
            <a:off x="316799" y="3745296"/>
            <a:ext cx="2619600" cy="1158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300"/>
              <a:buNone/>
              <a:defRPr sz="13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 name="Google Shape;379;p37"/>
          <p:cNvSpPr txBox="1"/>
          <p:nvPr>
            <p:ph idx="6" type="body"/>
          </p:nvPr>
        </p:nvSpPr>
        <p:spPr>
          <a:xfrm>
            <a:off x="3262252" y="2964102"/>
            <a:ext cx="2619600" cy="6192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None/>
              <a:defRPr b="1" sz="18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0" name="Google Shape;380;p37"/>
          <p:cNvSpPr txBox="1"/>
          <p:nvPr>
            <p:ph idx="7" type="body"/>
          </p:nvPr>
        </p:nvSpPr>
        <p:spPr>
          <a:xfrm>
            <a:off x="3262252" y="3745296"/>
            <a:ext cx="2619600" cy="1158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300"/>
              <a:buNone/>
              <a:defRPr sz="1300"/>
            </a:lvl1pPr>
            <a:lvl2pPr indent="-228600" lvl="1" marL="914400" algn="l">
              <a:lnSpc>
                <a:spcPct val="150000"/>
              </a:lnSpc>
              <a:spcBef>
                <a:spcPts val="500"/>
              </a:spcBef>
              <a:spcAft>
                <a:spcPts val="0"/>
              </a:spcAft>
              <a:buSzPts val="1600"/>
              <a:buNone/>
              <a:defRPr sz="1600"/>
            </a:lvl2pPr>
            <a:lvl3pPr indent="-228600" lvl="2" marL="1371600" algn="l">
              <a:lnSpc>
                <a:spcPct val="150000"/>
              </a:lnSpc>
              <a:spcBef>
                <a:spcPts val="500"/>
              </a:spcBef>
              <a:spcAft>
                <a:spcPts val="0"/>
              </a:spcAft>
              <a:buSzPts val="1600"/>
              <a:buNone/>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1" name="Google Shape;381;p37"/>
          <p:cNvSpPr txBox="1"/>
          <p:nvPr>
            <p:ph idx="8" type="body"/>
          </p:nvPr>
        </p:nvSpPr>
        <p:spPr>
          <a:xfrm>
            <a:off x="6207705" y="2964102"/>
            <a:ext cx="2619600" cy="6192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None/>
              <a:defRPr b="1" sz="18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2" name="Google Shape;382;p37"/>
          <p:cNvSpPr txBox="1"/>
          <p:nvPr>
            <p:ph idx="9" type="body"/>
          </p:nvPr>
        </p:nvSpPr>
        <p:spPr>
          <a:xfrm>
            <a:off x="6207705" y="3745296"/>
            <a:ext cx="2619600" cy="1158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300"/>
              <a:buNone/>
              <a:defRPr sz="13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loumns, subhead, bullets">
  <p:cSld name="Title, 4 coloumns, subhead, bullets">
    <p:spTree>
      <p:nvGrpSpPr>
        <p:cNvPr id="383" name="Shape 383"/>
        <p:cNvGrpSpPr/>
        <p:nvPr/>
      </p:nvGrpSpPr>
      <p:grpSpPr>
        <a:xfrm>
          <a:off x="0" y="0"/>
          <a:ext cx="0" cy="0"/>
          <a:chOff x="0" y="0"/>
          <a:chExt cx="0" cy="0"/>
        </a:xfrm>
      </p:grpSpPr>
      <p:sp>
        <p:nvSpPr>
          <p:cNvPr id="384" name="Google Shape;384;p38"/>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5" name="Google Shape;385;p38"/>
          <p:cNvSpPr txBox="1"/>
          <p:nvPr>
            <p:ph idx="1" type="body"/>
          </p:nvPr>
        </p:nvSpPr>
        <p:spPr>
          <a:xfrm>
            <a:off x="2547824" y="1389522"/>
            <a:ext cx="1822500" cy="828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6" name="Google Shape;386;p38"/>
          <p:cNvSpPr txBox="1"/>
          <p:nvPr>
            <p:ph idx="2" type="body"/>
          </p:nvPr>
        </p:nvSpPr>
        <p:spPr>
          <a:xfrm>
            <a:off x="4778848" y="1389522"/>
            <a:ext cx="1822500" cy="828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7" name="Google Shape;387;p38"/>
          <p:cNvSpPr txBox="1"/>
          <p:nvPr>
            <p:ph idx="3" type="body"/>
          </p:nvPr>
        </p:nvSpPr>
        <p:spPr>
          <a:xfrm>
            <a:off x="322650" y="2397141"/>
            <a:ext cx="1819200" cy="23109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8" name="Google Shape;388;p38"/>
          <p:cNvSpPr txBox="1"/>
          <p:nvPr>
            <p:ph idx="4" type="body"/>
          </p:nvPr>
        </p:nvSpPr>
        <p:spPr>
          <a:xfrm>
            <a:off x="2549774" y="2397141"/>
            <a:ext cx="1819200" cy="23109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9" name="Google Shape;389;p38"/>
          <p:cNvSpPr txBox="1"/>
          <p:nvPr>
            <p:ph idx="5" type="body"/>
          </p:nvPr>
        </p:nvSpPr>
        <p:spPr>
          <a:xfrm>
            <a:off x="4776898" y="2397141"/>
            <a:ext cx="1819200" cy="23109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0" name="Google Shape;390;p38"/>
          <p:cNvSpPr txBox="1"/>
          <p:nvPr>
            <p:ph idx="6" type="body"/>
          </p:nvPr>
        </p:nvSpPr>
        <p:spPr>
          <a:xfrm>
            <a:off x="316800" y="1389522"/>
            <a:ext cx="1822500" cy="828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800"/>
              <a:buNone/>
              <a:defRPr b="1" sz="18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1" name="Google Shape;391;p38"/>
          <p:cNvSpPr txBox="1"/>
          <p:nvPr>
            <p:ph idx="7" type="body"/>
          </p:nvPr>
        </p:nvSpPr>
        <p:spPr>
          <a:xfrm>
            <a:off x="7009873" y="1389522"/>
            <a:ext cx="1822500" cy="828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2" name="Google Shape;392;p38"/>
          <p:cNvSpPr txBox="1"/>
          <p:nvPr>
            <p:ph idx="8" type="body"/>
          </p:nvPr>
        </p:nvSpPr>
        <p:spPr>
          <a:xfrm>
            <a:off x="7004023" y="2397141"/>
            <a:ext cx="1819200" cy="23109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lumns, icons, subhead, bullets">
  <p:cSld name="Title, 4 columns, icons, subhead, bullets">
    <p:spTree>
      <p:nvGrpSpPr>
        <p:cNvPr id="393" name="Shape 393"/>
        <p:cNvGrpSpPr/>
        <p:nvPr/>
      </p:nvGrpSpPr>
      <p:grpSpPr>
        <a:xfrm>
          <a:off x="0" y="0"/>
          <a:ext cx="0" cy="0"/>
          <a:chOff x="0" y="0"/>
          <a:chExt cx="0" cy="0"/>
        </a:xfrm>
      </p:grpSpPr>
      <p:sp>
        <p:nvSpPr>
          <p:cNvPr id="394" name="Google Shape;394;p39"/>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5" name="Google Shape;395;p39"/>
          <p:cNvSpPr txBox="1"/>
          <p:nvPr>
            <p:ph idx="1" type="body"/>
          </p:nvPr>
        </p:nvSpPr>
        <p:spPr>
          <a:xfrm>
            <a:off x="316799" y="2883363"/>
            <a:ext cx="1825200" cy="61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700"/>
              <a:buNone/>
              <a:defRPr b="1" sz="17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6" name="Google Shape;396;p39"/>
          <p:cNvSpPr txBox="1"/>
          <p:nvPr>
            <p:ph idx="2" type="body"/>
          </p:nvPr>
        </p:nvSpPr>
        <p:spPr>
          <a:xfrm>
            <a:off x="316799" y="3605050"/>
            <a:ext cx="1825200" cy="1208700"/>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500"/>
              </a:spcBef>
              <a:spcAft>
                <a:spcPts val="0"/>
              </a:spcAft>
              <a:buSzPts val="1300"/>
              <a:buChar char="•"/>
              <a:defRPr sz="1300"/>
            </a:lvl1pPr>
            <a:lvl2pPr indent="-311150" lvl="1" marL="914400" algn="l">
              <a:lnSpc>
                <a:spcPct val="100000"/>
              </a:lnSpc>
              <a:spcBef>
                <a:spcPts val="500"/>
              </a:spcBef>
              <a:spcAft>
                <a:spcPts val="0"/>
              </a:spcAft>
              <a:buSzPts val="1300"/>
              <a:buChar char="•"/>
              <a:defRPr sz="13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7" name="Google Shape;397;p39"/>
          <p:cNvSpPr txBox="1"/>
          <p:nvPr>
            <p:ph idx="3" type="body"/>
          </p:nvPr>
        </p:nvSpPr>
        <p:spPr>
          <a:xfrm>
            <a:off x="2544622" y="2883363"/>
            <a:ext cx="1825200" cy="61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700"/>
              <a:buNone/>
              <a:defRPr b="1" sz="17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8" name="Google Shape;398;p39"/>
          <p:cNvSpPr txBox="1"/>
          <p:nvPr>
            <p:ph idx="4" type="body"/>
          </p:nvPr>
        </p:nvSpPr>
        <p:spPr>
          <a:xfrm>
            <a:off x="2544622" y="3605050"/>
            <a:ext cx="1825200" cy="1208700"/>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500"/>
              </a:spcBef>
              <a:spcAft>
                <a:spcPts val="0"/>
              </a:spcAft>
              <a:buSzPts val="1300"/>
              <a:buChar char="•"/>
              <a:defRPr sz="1300"/>
            </a:lvl1pPr>
            <a:lvl2pPr indent="-311150" lvl="1" marL="914400" algn="l">
              <a:lnSpc>
                <a:spcPct val="100000"/>
              </a:lnSpc>
              <a:spcBef>
                <a:spcPts val="500"/>
              </a:spcBef>
              <a:spcAft>
                <a:spcPts val="0"/>
              </a:spcAft>
              <a:buSzPts val="1300"/>
              <a:buChar char="•"/>
              <a:defRPr sz="1300"/>
            </a:lvl2pPr>
            <a:lvl3pPr indent="-228600" lvl="2" marL="1371600" algn="l">
              <a:lnSpc>
                <a:spcPct val="150000"/>
              </a:lnSpc>
              <a:spcBef>
                <a:spcPts val="500"/>
              </a:spcBef>
              <a:spcAft>
                <a:spcPts val="0"/>
              </a:spcAft>
              <a:buSzPts val="1600"/>
              <a:buNone/>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9" name="Google Shape;399;p39"/>
          <p:cNvSpPr txBox="1"/>
          <p:nvPr>
            <p:ph idx="5" type="body"/>
          </p:nvPr>
        </p:nvSpPr>
        <p:spPr>
          <a:xfrm>
            <a:off x="4772445" y="2883363"/>
            <a:ext cx="1825200" cy="61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700"/>
              <a:buNone/>
              <a:defRPr b="1" sz="17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0" name="Google Shape;400;p39"/>
          <p:cNvSpPr txBox="1"/>
          <p:nvPr>
            <p:ph idx="6" type="body"/>
          </p:nvPr>
        </p:nvSpPr>
        <p:spPr>
          <a:xfrm>
            <a:off x="4772445" y="3605050"/>
            <a:ext cx="1825200" cy="1208700"/>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500"/>
              </a:spcBef>
              <a:spcAft>
                <a:spcPts val="0"/>
              </a:spcAft>
              <a:buSzPts val="1300"/>
              <a:buChar char="•"/>
              <a:defRPr sz="1300"/>
            </a:lvl1pPr>
            <a:lvl2pPr indent="-311150" lvl="1" marL="914400" algn="l">
              <a:lnSpc>
                <a:spcPct val="100000"/>
              </a:lnSpc>
              <a:spcBef>
                <a:spcPts val="500"/>
              </a:spcBef>
              <a:spcAft>
                <a:spcPts val="0"/>
              </a:spcAft>
              <a:buSzPts val="1300"/>
              <a:buChar char="•"/>
              <a:defRPr sz="13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1" name="Google Shape;401;p39"/>
          <p:cNvSpPr txBox="1"/>
          <p:nvPr>
            <p:ph idx="7" type="body"/>
          </p:nvPr>
        </p:nvSpPr>
        <p:spPr>
          <a:xfrm>
            <a:off x="7000268" y="2883363"/>
            <a:ext cx="1825200" cy="61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700"/>
              <a:buNone/>
              <a:defRPr b="1" sz="17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2" name="Google Shape;402;p39"/>
          <p:cNvSpPr txBox="1"/>
          <p:nvPr>
            <p:ph idx="8" type="body"/>
          </p:nvPr>
        </p:nvSpPr>
        <p:spPr>
          <a:xfrm>
            <a:off x="7000268" y="3605050"/>
            <a:ext cx="1825200" cy="1208700"/>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500"/>
              </a:spcBef>
              <a:spcAft>
                <a:spcPts val="0"/>
              </a:spcAft>
              <a:buSzPts val="1300"/>
              <a:buChar char="•"/>
              <a:defRPr sz="1300"/>
            </a:lvl1pPr>
            <a:lvl2pPr indent="-311150" lvl="1" marL="914400" algn="l">
              <a:lnSpc>
                <a:spcPct val="100000"/>
              </a:lnSpc>
              <a:spcBef>
                <a:spcPts val="500"/>
              </a:spcBef>
              <a:spcAft>
                <a:spcPts val="0"/>
              </a:spcAft>
              <a:buSzPts val="1300"/>
              <a:buChar char="•"/>
              <a:defRPr sz="13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3" name="Google Shape;403;p39"/>
          <p:cNvSpPr/>
          <p:nvPr>
            <p:ph idx="9" type="pic"/>
          </p:nvPr>
        </p:nvSpPr>
        <p:spPr>
          <a:xfrm>
            <a:off x="316799" y="1049960"/>
            <a:ext cx="1356599" cy="1356900"/>
          </a:xfrm>
          <a:prstGeom prst="rect">
            <a:avLst/>
          </a:prstGeom>
          <a:noFill/>
          <a:ln>
            <a:noFill/>
          </a:ln>
        </p:spPr>
      </p:sp>
      <p:sp>
        <p:nvSpPr>
          <p:cNvPr id="404" name="Google Shape;404;p39"/>
          <p:cNvSpPr/>
          <p:nvPr>
            <p:ph idx="13" type="pic"/>
          </p:nvPr>
        </p:nvSpPr>
        <p:spPr>
          <a:xfrm>
            <a:off x="2546855" y="1049960"/>
            <a:ext cx="1356599" cy="1356900"/>
          </a:xfrm>
          <a:prstGeom prst="rect">
            <a:avLst/>
          </a:prstGeom>
          <a:noFill/>
          <a:ln>
            <a:noFill/>
          </a:ln>
        </p:spPr>
      </p:sp>
      <p:sp>
        <p:nvSpPr>
          <p:cNvPr id="405" name="Google Shape;405;p39"/>
          <p:cNvSpPr/>
          <p:nvPr>
            <p:ph idx="14" type="pic"/>
          </p:nvPr>
        </p:nvSpPr>
        <p:spPr>
          <a:xfrm>
            <a:off x="4776911" y="1049960"/>
            <a:ext cx="1356599" cy="1356900"/>
          </a:xfrm>
          <a:prstGeom prst="rect">
            <a:avLst/>
          </a:prstGeom>
          <a:noFill/>
          <a:ln>
            <a:noFill/>
          </a:ln>
        </p:spPr>
      </p:sp>
      <p:sp>
        <p:nvSpPr>
          <p:cNvPr id="406" name="Google Shape;406;p39"/>
          <p:cNvSpPr/>
          <p:nvPr>
            <p:ph idx="15" type="pic"/>
          </p:nvPr>
        </p:nvSpPr>
        <p:spPr>
          <a:xfrm>
            <a:off x="7006966" y="1049960"/>
            <a:ext cx="1356599" cy="1356900"/>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lumns, icons, subhead, centered body copy">
  <p:cSld name="Title, 4 columns, icons, subhead, centered body copy">
    <p:spTree>
      <p:nvGrpSpPr>
        <p:cNvPr id="407" name="Shape 407"/>
        <p:cNvGrpSpPr/>
        <p:nvPr/>
      </p:nvGrpSpPr>
      <p:grpSpPr>
        <a:xfrm>
          <a:off x="0" y="0"/>
          <a:ext cx="0" cy="0"/>
          <a:chOff x="0" y="0"/>
          <a:chExt cx="0" cy="0"/>
        </a:xfrm>
      </p:grpSpPr>
      <p:sp>
        <p:nvSpPr>
          <p:cNvPr id="408" name="Google Shape;408;p40"/>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9" name="Google Shape;409;p40"/>
          <p:cNvSpPr txBox="1"/>
          <p:nvPr>
            <p:ph idx="1" type="body"/>
          </p:nvPr>
        </p:nvSpPr>
        <p:spPr>
          <a:xfrm>
            <a:off x="316799" y="3700327"/>
            <a:ext cx="1825200" cy="926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lvl1pPr>
            <a:lvl2pPr indent="-323850" lvl="1" marL="914400" algn="ctr">
              <a:lnSpc>
                <a:spcPct val="150000"/>
              </a:lnSpc>
              <a:spcBef>
                <a:spcPts val="500"/>
              </a:spcBef>
              <a:spcAft>
                <a:spcPts val="0"/>
              </a:spcAft>
              <a:buSzPts val="1500"/>
              <a:buChar char="•"/>
              <a:defRPr sz="15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 name="Google Shape;410;p40"/>
          <p:cNvSpPr txBox="1"/>
          <p:nvPr>
            <p:ph idx="2" type="body"/>
          </p:nvPr>
        </p:nvSpPr>
        <p:spPr>
          <a:xfrm>
            <a:off x="2545224" y="3700327"/>
            <a:ext cx="1825200" cy="926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lvl1pPr>
            <a:lvl2pPr indent="-323850" lvl="1" marL="914400" algn="ctr">
              <a:lnSpc>
                <a:spcPct val="150000"/>
              </a:lnSpc>
              <a:spcBef>
                <a:spcPts val="500"/>
              </a:spcBef>
              <a:spcAft>
                <a:spcPts val="0"/>
              </a:spcAft>
              <a:buSzPts val="1500"/>
              <a:buChar char="•"/>
              <a:defRPr sz="1500"/>
            </a:lvl2pPr>
            <a:lvl3pPr indent="-228600" lvl="2" marL="1371600" algn="l">
              <a:lnSpc>
                <a:spcPct val="150000"/>
              </a:lnSpc>
              <a:spcBef>
                <a:spcPts val="500"/>
              </a:spcBef>
              <a:spcAft>
                <a:spcPts val="0"/>
              </a:spcAft>
              <a:buSzPts val="1600"/>
              <a:buNone/>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0"/>
          <p:cNvSpPr txBox="1"/>
          <p:nvPr>
            <p:ph idx="3" type="body"/>
          </p:nvPr>
        </p:nvSpPr>
        <p:spPr>
          <a:xfrm>
            <a:off x="316799" y="2919133"/>
            <a:ext cx="1825200" cy="6192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600"/>
              <a:buNone/>
              <a:defRPr b="1" sz="16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2" name="Google Shape;412;p40"/>
          <p:cNvSpPr txBox="1"/>
          <p:nvPr>
            <p:ph idx="4" type="body"/>
          </p:nvPr>
        </p:nvSpPr>
        <p:spPr>
          <a:xfrm>
            <a:off x="2545224" y="2919133"/>
            <a:ext cx="1825200" cy="6192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600"/>
              <a:buNone/>
              <a:defRPr b="1" sz="16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3" name="Google Shape;413;p40"/>
          <p:cNvSpPr/>
          <p:nvPr>
            <p:ph idx="5" type="pic"/>
          </p:nvPr>
        </p:nvSpPr>
        <p:spPr>
          <a:xfrm>
            <a:off x="558537" y="1049960"/>
            <a:ext cx="1356599" cy="1356900"/>
          </a:xfrm>
          <a:prstGeom prst="rect">
            <a:avLst/>
          </a:prstGeom>
          <a:noFill/>
          <a:ln>
            <a:noFill/>
          </a:ln>
        </p:spPr>
      </p:sp>
      <p:sp>
        <p:nvSpPr>
          <p:cNvPr id="414" name="Google Shape;414;p40"/>
          <p:cNvSpPr/>
          <p:nvPr>
            <p:ph idx="6" type="pic"/>
          </p:nvPr>
        </p:nvSpPr>
        <p:spPr>
          <a:xfrm>
            <a:off x="2788593" y="1049960"/>
            <a:ext cx="1356599" cy="1356900"/>
          </a:xfrm>
          <a:prstGeom prst="rect">
            <a:avLst/>
          </a:prstGeom>
          <a:noFill/>
          <a:ln>
            <a:noFill/>
          </a:ln>
        </p:spPr>
      </p:sp>
      <p:sp>
        <p:nvSpPr>
          <p:cNvPr id="415" name="Google Shape;415;p40"/>
          <p:cNvSpPr/>
          <p:nvPr>
            <p:ph idx="7" type="pic"/>
          </p:nvPr>
        </p:nvSpPr>
        <p:spPr>
          <a:xfrm>
            <a:off x="5018649" y="1049960"/>
            <a:ext cx="1356599" cy="1356900"/>
          </a:xfrm>
          <a:prstGeom prst="rect">
            <a:avLst/>
          </a:prstGeom>
          <a:noFill/>
          <a:ln>
            <a:noFill/>
          </a:ln>
        </p:spPr>
      </p:sp>
      <p:sp>
        <p:nvSpPr>
          <p:cNvPr id="416" name="Google Shape;416;p40"/>
          <p:cNvSpPr/>
          <p:nvPr>
            <p:ph idx="8" type="pic"/>
          </p:nvPr>
        </p:nvSpPr>
        <p:spPr>
          <a:xfrm>
            <a:off x="7248704" y="1049960"/>
            <a:ext cx="1356599" cy="1356900"/>
          </a:xfrm>
          <a:prstGeom prst="rect">
            <a:avLst/>
          </a:prstGeom>
          <a:noFill/>
          <a:ln>
            <a:noFill/>
          </a:ln>
        </p:spPr>
      </p:sp>
      <p:sp>
        <p:nvSpPr>
          <p:cNvPr id="417" name="Google Shape;417;p40"/>
          <p:cNvSpPr txBox="1"/>
          <p:nvPr>
            <p:ph idx="9" type="body"/>
          </p:nvPr>
        </p:nvSpPr>
        <p:spPr>
          <a:xfrm>
            <a:off x="4773649" y="3700327"/>
            <a:ext cx="1825200" cy="926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lvl1pPr>
            <a:lvl2pPr indent="-323850" lvl="1" marL="914400" algn="ctr">
              <a:lnSpc>
                <a:spcPct val="150000"/>
              </a:lnSpc>
              <a:spcBef>
                <a:spcPts val="500"/>
              </a:spcBef>
              <a:spcAft>
                <a:spcPts val="0"/>
              </a:spcAft>
              <a:buSzPts val="1500"/>
              <a:buChar char="•"/>
              <a:defRPr sz="1500"/>
            </a:lvl2pPr>
            <a:lvl3pPr indent="-228600" lvl="2" marL="1371600" algn="l">
              <a:lnSpc>
                <a:spcPct val="150000"/>
              </a:lnSpc>
              <a:spcBef>
                <a:spcPts val="500"/>
              </a:spcBef>
              <a:spcAft>
                <a:spcPts val="0"/>
              </a:spcAft>
              <a:buSzPts val="1600"/>
              <a:buNone/>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8" name="Google Shape;418;p40"/>
          <p:cNvSpPr txBox="1"/>
          <p:nvPr>
            <p:ph idx="13" type="body"/>
          </p:nvPr>
        </p:nvSpPr>
        <p:spPr>
          <a:xfrm>
            <a:off x="4773649" y="2919133"/>
            <a:ext cx="1825200" cy="6192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600"/>
              <a:buNone/>
              <a:defRPr b="1" sz="16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9" name="Google Shape;419;p40"/>
          <p:cNvSpPr txBox="1"/>
          <p:nvPr>
            <p:ph idx="14" type="body"/>
          </p:nvPr>
        </p:nvSpPr>
        <p:spPr>
          <a:xfrm>
            <a:off x="7002075" y="3700327"/>
            <a:ext cx="1825200" cy="926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lvl1pPr>
            <a:lvl2pPr indent="-323850" lvl="1" marL="914400" algn="ctr">
              <a:lnSpc>
                <a:spcPct val="150000"/>
              </a:lnSpc>
              <a:spcBef>
                <a:spcPts val="500"/>
              </a:spcBef>
              <a:spcAft>
                <a:spcPts val="0"/>
              </a:spcAft>
              <a:buSzPts val="1500"/>
              <a:buChar char="•"/>
              <a:defRPr sz="1500"/>
            </a:lvl2pPr>
            <a:lvl3pPr indent="-228600" lvl="2" marL="1371600" algn="l">
              <a:lnSpc>
                <a:spcPct val="150000"/>
              </a:lnSpc>
              <a:spcBef>
                <a:spcPts val="500"/>
              </a:spcBef>
              <a:spcAft>
                <a:spcPts val="0"/>
              </a:spcAft>
              <a:buSzPts val="1600"/>
              <a:buNone/>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 name="Google Shape;420;p40"/>
          <p:cNvSpPr txBox="1"/>
          <p:nvPr>
            <p:ph idx="15" type="body"/>
          </p:nvPr>
        </p:nvSpPr>
        <p:spPr>
          <a:xfrm>
            <a:off x="7002075" y="2919133"/>
            <a:ext cx="1825200" cy="6192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600"/>
              <a:buNone/>
              <a:defRPr b="1" sz="16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image right">
  <p:cSld name="Title, bullets, image right">
    <p:spTree>
      <p:nvGrpSpPr>
        <p:cNvPr id="421" name="Shape 421"/>
        <p:cNvGrpSpPr/>
        <p:nvPr/>
      </p:nvGrpSpPr>
      <p:grpSpPr>
        <a:xfrm>
          <a:off x="0" y="0"/>
          <a:ext cx="0" cy="0"/>
          <a:chOff x="0" y="0"/>
          <a:chExt cx="0" cy="0"/>
        </a:xfrm>
      </p:grpSpPr>
      <p:sp>
        <p:nvSpPr>
          <p:cNvPr id="422" name="Google Shape;422;p41"/>
          <p:cNvSpPr/>
          <p:nvPr/>
        </p:nvSpPr>
        <p:spPr>
          <a:xfrm>
            <a:off x="8376356" y="112889"/>
            <a:ext cx="643500" cy="6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423" name="Google Shape;423;p41"/>
          <p:cNvSpPr txBox="1"/>
          <p:nvPr>
            <p:ph type="title"/>
          </p:nvPr>
        </p:nvSpPr>
        <p:spPr>
          <a:xfrm>
            <a:off x="316800" y="274638"/>
            <a:ext cx="44031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4" name="Google Shape;424;p41"/>
          <p:cNvSpPr/>
          <p:nvPr>
            <p:ph idx="2" type="pic"/>
          </p:nvPr>
        </p:nvSpPr>
        <p:spPr>
          <a:xfrm>
            <a:off x="5451676" y="-3338"/>
            <a:ext cx="3716100" cy="5146800"/>
          </a:xfrm>
          <a:prstGeom prst="rect">
            <a:avLst/>
          </a:prstGeom>
          <a:noFill/>
          <a:ln>
            <a:noFill/>
          </a:ln>
        </p:spPr>
      </p:sp>
      <p:sp>
        <p:nvSpPr>
          <p:cNvPr id="425" name="Google Shape;425;p41"/>
          <p:cNvSpPr txBox="1"/>
          <p:nvPr>
            <p:ph idx="1" type="body"/>
          </p:nvPr>
        </p:nvSpPr>
        <p:spPr>
          <a:xfrm>
            <a:off x="315950" y="1370013"/>
            <a:ext cx="4403100" cy="3262199"/>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Font typeface="Arial"/>
              <a:buChar char="•"/>
              <a:defRPr sz="1800"/>
            </a:lvl1pPr>
            <a:lvl2pPr indent="-342900" lvl="1" marL="914400" algn="l">
              <a:lnSpc>
                <a:spcPct val="100000"/>
              </a:lnSpc>
              <a:spcBef>
                <a:spcPts val="500"/>
              </a:spcBef>
              <a:spcAft>
                <a:spcPts val="0"/>
              </a:spcAft>
              <a:buSzPts val="1800"/>
              <a:buFont typeface="Arial"/>
              <a:buChar char="•"/>
              <a:defRPr sz="1800"/>
            </a:lvl2pPr>
            <a:lvl3pPr indent="-342900" lvl="2" marL="1371600" algn="l">
              <a:lnSpc>
                <a:spcPct val="100000"/>
              </a:lnSpc>
              <a:spcBef>
                <a:spcPts val="500"/>
              </a:spcBef>
              <a:spcAft>
                <a:spcPts val="0"/>
              </a:spcAft>
              <a:buSzPts val="1800"/>
              <a:buFont typeface="Arial"/>
              <a:buChar char="•"/>
              <a:defRPr sz="1800"/>
            </a:lvl3pPr>
            <a:lvl4pPr indent="-342900" lvl="3" marL="1828800" algn="l">
              <a:lnSpc>
                <a:spcPct val="100000"/>
              </a:lnSpc>
              <a:spcBef>
                <a:spcPts val="500"/>
              </a:spcBef>
              <a:spcAft>
                <a:spcPts val="0"/>
              </a:spcAft>
              <a:buSzPts val="1800"/>
              <a:buFont typeface="Arial"/>
              <a:buChar char="•"/>
              <a:defRPr sz="1800"/>
            </a:lvl4pPr>
            <a:lvl5pPr indent="-342900" lvl="4" marL="2286000" algn="l">
              <a:lnSpc>
                <a:spcPct val="100000"/>
              </a:lnSpc>
              <a:spcBef>
                <a:spcPts val="500"/>
              </a:spcBef>
              <a:spcAft>
                <a:spcPts val="0"/>
              </a:spcAft>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 name="Google Shape;426;p41"/>
          <p:cNvSpPr txBox="1"/>
          <p:nvPr>
            <p:ph idx="3" type="body"/>
          </p:nvPr>
        </p:nvSpPr>
        <p:spPr>
          <a:xfrm>
            <a:off x="8515158" y="261937"/>
            <a:ext cx="367500" cy="386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SzPts val="2000"/>
              <a:buNone/>
              <a:defRPr>
                <a:solidFill>
                  <a:schemeClr val="dk1"/>
                </a:solidFill>
              </a:defRPr>
            </a:lvl1pPr>
            <a:lvl2pPr indent="-228600" lvl="1" marL="914400" algn="l">
              <a:lnSpc>
                <a:spcPct val="150000"/>
              </a:lnSpc>
              <a:spcBef>
                <a:spcPts val="500"/>
              </a:spcBef>
              <a:spcAft>
                <a:spcPts val="0"/>
              </a:spcAft>
              <a:buSzPts val="1800"/>
              <a:buNone/>
              <a:defRPr>
                <a:solidFill>
                  <a:schemeClr val="dk1"/>
                </a:solidFill>
              </a:defRPr>
            </a:lvl2pPr>
            <a:lvl3pPr indent="-228600" lvl="2" marL="1371600" algn="l">
              <a:lnSpc>
                <a:spcPct val="150000"/>
              </a:lnSpc>
              <a:spcBef>
                <a:spcPts val="500"/>
              </a:spcBef>
              <a:spcAft>
                <a:spcPts val="0"/>
              </a:spcAft>
              <a:buSzPts val="1600"/>
              <a:buNone/>
              <a:defRPr>
                <a:solidFill>
                  <a:schemeClr val="dk1"/>
                </a:solidFill>
              </a:defRPr>
            </a:lvl3pPr>
            <a:lvl4pPr indent="-228600" lvl="3" marL="1828800" algn="l">
              <a:lnSpc>
                <a:spcPct val="150000"/>
              </a:lnSpc>
              <a:spcBef>
                <a:spcPts val="500"/>
              </a:spcBef>
              <a:spcAft>
                <a:spcPts val="0"/>
              </a:spcAft>
              <a:buSzPts val="1400"/>
              <a:buNone/>
              <a:defRPr>
                <a:solidFill>
                  <a:schemeClr val="dk1"/>
                </a:solidFill>
              </a:defRPr>
            </a:lvl4pPr>
            <a:lvl5pPr indent="-228600" lvl="4" marL="2286000" algn="l">
              <a:lnSpc>
                <a:spcPct val="150000"/>
              </a:lnSpc>
              <a:spcBef>
                <a:spcPts val="500"/>
              </a:spcBef>
              <a:spcAft>
                <a:spcPts val="0"/>
              </a:spcAft>
              <a:buSzPts val="12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image left">
  <p:cSld name="Title, bullets, image left">
    <p:spTree>
      <p:nvGrpSpPr>
        <p:cNvPr id="427" name="Shape 427"/>
        <p:cNvGrpSpPr/>
        <p:nvPr/>
      </p:nvGrpSpPr>
      <p:grpSpPr>
        <a:xfrm>
          <a:off x="0" y="0"/>
          <a:ext cx="0" cy="0"/>
          <a:chOff x="0" y="0"/>
          <a:chExt cx="0" cy="0"/>
        </a:xfrm>
      </p:grpSpPr>
      <p:sp>
        <p:nvSpPr>
          <p:cNvPr id="428" name="Google Shape;428;p42"/>
          <p:cNvSpPr txBox="1"/>
          <p:nvPr>
            <p:ph type="title"/>
          </p:nvPr>
        </p:nvSpPr>
        <p:spPr>
          <a:xfrm>
            <a:off x="4113297" y="274638"/>
            <a:ext cx="41742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9" name="Google Shape;429;p42"/>
          <p:cNvSpPr/>
          <p:nvPr>
            <p:ph idx="2" type="pic"/>
          </p:nvPr>
        </p:nvSpPr>
        <p:spPr>
          <a:xfrm>
            <a:off x="0" y="-3338"/>
            <a:ext cx="3716100" cy="5146800"/>
          </a:xfrm>
          <a:prstGeom prst="rect">
            <a:avLst/>
          </a:prstGeom>
          <a:noFill/>
          <a:ln>
            <a:noFill/>
          </a:ln>
        </p:spPr>
      </p:sp>
      <p:sp>
        <p:nvSpPr>
          <p:cNvPr id="430" name="Google Shape;430;p42"/>
          <p:cNvSpPr txBox="1"/>
          <p:nvPr>
            <p:ph idx="1" type="body"/>
          </p:nvPr>
        </p:nvSpPr>
        <p:spPr>
          <a:xfrm>
            <a:off x="4112447" y="1370013"/>
            <a:ext cx="4707600" cy="3262199"/>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Font typeface="Arial"/>
              <a:buChar char="•"/>
              <a:defRPr sz="1800"/>
            </a:lvl1pPr>
            <a:lvl2pPr indent="-342900" lvl="1" marL="914400" algn="l">
              <a:lnSpc>
                <a:spcPct val="100000"/>
              </a:lnSpc>
              <a:spcBef>
                <a:spcPts val="500"/>
              </a:spcBef>
              <a:spcAft>
                <a:spcPts val="0"/>
              </a:spcAft>
              <a:buSzPts val="1800"/>
              <a:buFont typeface="Arial"/>
              <a:buChar char="•"/>
              <a:defRPr sz="1800"/>
            </a:lvl2pPr>
            <a:lvl3pPr indent="-342900" lvl="2" marL="1371600" algn="l">
              <a:lnSpc>
                <a:spcPct val="100000"/>
              </a:lnSpc>
              <a:spcBef>
                <a:spcPts val="500"/>
              </a:spcBef>
              <a:spcAft>
                <a:spcPts val="0"/>
              </a:spcAft>
              <a:buSzPts val="1800"/>
              <a:buFont typeface="Arial"/>
              <a:buChar char="•"/>
              <a:defRPr sz="1800"/>
            </a:lvl3pPr>
            <a:lvl4pPr indent="-342900" lvl="3" marL="1828800" algn="l">
              <a:lnSpc>
                <a:spcPct val="100000"/>
              </a:lnSpc>
              <a:spcBef>
                <a:spcPts val="500"/>
              </a:spcBef>
              <a:spcAft>
                <a:spcPts val="0"/>
              </a:spcAft>
              <a:buSzPts val="1800"/>
              <a:buFont typeface="Arial"/>
              <a:buChar char="•"/>
              <a:defRPr sz="1800"/>
            </a:lvl4pPr>
            <a:lvl5pPr indent="-342900" lvl="4" marL="2286000" algn="l">
              <a:lnSpc>
                <a:spcPct val="100000"/>
              </a:lnSpc>
              <a:spcBef>
                <a:spcPts val="500"/>
              </a:spcBef>
              <a:spcAft>
                <a:spcPts val="0"/>
              </a:spcAft>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_CoverSlides_v04">
  <p:cSld name="Black_CoverSlides_v04">
    <p:spTree>
      <p:nvGrpSpPr>
        <p:cNvPr id="29" name="Shape 29"/>
        <p:cNvGrpSpPr/>
        <p:nvPr/>
      </p:nvGrpSpPr>
      <p:grpSpPr>
        <a:xfrm>
          <a:off x="0" y="0"/>
          <a:ext cx="0" cy="0"/>
          <a:chOff x="0" y="0"/>
          <a:chExt cx="0" cy="0"/>
        </a:xfrm>
      </p:grpSpPr>
      <p:sp>
        <p:nvSpPr>
          <p:cNvPr id="30" name="Google Shape;30;p5"/>
          <p:cNvSpPr txBox="1"/>
          <p:nvPr>
            <p:ph type="title"/>
          </p:nvPr>
        </p:nvSpPr>
        <p:spPr>
          <a:xfrm>
            <a:off x="323972" y="1204955"/>
            <a:ext cx="7866600" cy="1642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400"/>
              <a:buNone/>
              <a:defRPr sz="4000">
                <a:highlight>
                  <a:srgbClr val="050707"/>
                </a:high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 type="body"/>
          </p:nvPr>
        </p:nvSpPr>
        <p:spPr>
          <a:xfrm>
            <a:off x="323972" y="2980158"/>
            <a:ext cx="7866600" cy="840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0000"/>
              </a:buClr>
              <a:buSzPts val="2000"/>
              <a:buFont typeface="Arial"/>
              <a:buNone/>
              <a:defRPr>
                <a:solidFill>
                  <a:schemeClr val="accent1"/>
                </a:solidFill>
                <a:highlight>
                  <a:srgbClr val="050707"/>
                </a:highlight>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323972" y="4049919"/>
            <a:ext cx="7877100" cy="256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highlight>
                  <a:srgbClr val="050707"/>
                </a:highlight>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3" type="body"/>
          </p:nvPr>
        </p:nvSpPr>
        <p:spPr>
          <a:xfrm>
            <a:off x="323972" y="4279564"/>
            <a:ext cx="7877100" cy="256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highlight>
                  <a:srgbClr val="050707"/>
                </a:highlight>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5"/>
          <p:cNvSpPr txBox="1"/>
          <p:nvPr>
            <p:ph idx="4" type="body"/>
          </p:nvPr>
        </p:nvSpPr>
        <p:spPr>
          <a:xfrm>
            <a:off x="323972" y="343273"/>
            <a:ext cx="1181400" cy="4962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2000"/>
              <a:buNone/>
              <a:defRPr>
                <a:solidFill>
                  <a:schemeClr val="dk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image right circle">
  <p:cSld name="Title, bullets, image right circle">
    <p:spTree>
      <p:nvGrpSpPr>
        <p:cNvPr id="431" name="Shape 431"/>
        <p:cNvGrpSpPr/>
        <p:nvPr/>
      </p:nvGrpSpPr>
      <p:grpSpPr>
        <a:xfrm>
          <a:off x="0" y="0"/>
          <a:ext cx="0" cy="0"/>
          <a:chOff x="0" y="0"/>
          <a:chExt cx="0" cy="0"/>
        </a:xfrm>
      </p:grpSpPr>
      <p:sp>
        <p:nvSpPr>
          <p:cNvPr id="432" name="Google Shape;432;p43"/>
          <p:cNvSpPr txBox="1"/>
          <p:nvPr>
            <p:ph type="title"/>
          </p:nvPr>
        </p:nvSpPr>
        <p:spPr>
          <a:xfrm>
            <a:off x="316800" y="274638"/>
            <a:ext cx="39198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3" name="Google Shape;433;p43"/>
          <p:cNvSpPr txBox="1"/>
          <p:nvPr>
            <p:ph idx="1" type="body"/>
          </p:nvPr>
        </p:nvSpPr>
        <p:spPr>
          <a:xfrm>
            <a:off x="315950" y="1370013"/>
            <a:ext cx="3919800" cy="3262199"/>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000"/>
              </a:spcBef>
              <a:spcAft>
                <a:spcPts val="0"/>
              </a:spcAft>
              <a:buSzPts val="1600"/>
              <a:buFont typeface="Arial"/>
              <a:buChar char="•"/>
              <a:defRPr sz="1600"/>
            </a:lvl1pPr>
            <a:lvl2pPr indent="-330200" lvl="1" marL="914400" algn="l">
              <a:lnSpc>
                <a:spcPct val="100000"/>
              </a:lnSpc>
              <a:spcBef>
                <a:spcPts val="500"/>
              </a:spcBef>
              <a:spcAft>
                <a:spcPts val="0"/>
              </a:spcAft>
              <a:buSzPts val="1600"/>
              <a:buFont typeface="Arial"/>
              <a:buChar char="•"/>
              <a:defRPr sz="1600"/>
            </a:lvl2pPr>
            <a:lvl3pPr indent="-330200" lvl="2" marL="1371600" algn="l">
              <a:lnSpc>
                <a:spcPct val="100000"/>
              </a:lnSpc>
              <a:spcBef>
                <a:spcPts val="500"/>
              </a:spcBef>
              <a:spcAft>
                <a:spcPts val="0"/>
              </a:spcAft>
              <a:buSzPts val="1600"/>
              <a:buFont typeface="Arial"/>
              <a:buChar char="•"/>
              <a:defRPr sz="1600"/>
            </a:lvl3pPr>
            <a:lvl4pPr indent="-330200" lvl="3" marL="1828800" algn="l">
              <a:lnSpc>
                <a:spcPct val="100000"/>
              </a:lnSpc>
              <a:spcBef>
                <a:spcPts val="500"/>
              </a:spcBef>
              <a:spcAft>
                <a:spcPts val="0"/>
              </a:spcAft>
              <a:buSzPts val="1600"/>
              <a:buFont typeface="Arial"/>
              <a:buChar char="•"/>
              <a:defRPr sz="1600"/>
            </a:lvl4pPr>
            <a:lvl5pPr indent="-330200" lvl="4" marL="2286000" algn="l">
              <a:lnSpc>
                <a:spcPct val="100000"/>
              </a:lnSpc>
              <a:spcBef>
                <a:spcPts val="500"/>
              </a:spcBef>
              <a:spcAft>
                <a:spcPts val="0"/>
              </a:spcAft>
              <a:buSzPts val="1600"/>
              <a:buFont typeface="Arial"/>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4" name="Google Shape;434;p43"/>
          <p:cNvSpPr/>
          <p:nvPr>
            <p:ph idx="2" type="pic"/>
          </p:nvPr>
        </p:nvSpPr>
        <p:spPr>
          <a:xfrm>
            <a:off x="4350450" y="-1815038"/>
            <a:ext cx="6370200" cy="6370200"/>
          </a:xfrm>
          <a:prstGeom prst="ellipse">
            <a:avLst/>
          </a:prstGeom>
          <a:solidFill>
            <a:schemeClr val="lt1"/>
          </a:solid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Quote">
  <p:cSld name="Big Quote">
    <p:spTree>
      <p:nvGrpSpPr>
        <p:cNvPr id="435" name="Shape 435"/>
        <p:cNvGrpSpPr/>
        <p:nvPr/>
      </p:nvGrpSpPr>
      <p:grpSpPr>
        <a:xfrm>
          <a:off x="0" y="0"/>
          <a:ext cx="0" cy="0"/>
          <a:chOff x="0" y="0"/>
          <a:chExt cx="0" cy="0"/>
        </a:xfrm>
      </p:grpSpPr>
      <p:sp>
        <p:nvSpPr>
          <p:cNvPr id="436" name="Google Shape;436;p44"/>
          <p:cNvSpPr txBox="1"/>
          <p:nvPr>
            <p:ph type="title"/>
          </p:nvPr>
        </p:nvSpPr>
        <p:spPr>
          <a:xfrm>
            <a:off x="316800" y="1541776"/>
            <a:ext cx="7029300" cy="2059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37" name="Google Shape;437;p44"/>
          <p:cNvPicPr preferRelativeResize="0"/>
          <p:nvPr/>
        </p:nvPicPr>
        <p:blipFill rotWithShape="1">
          <a:blip r:embed="rId2">
            <a:alphaModFix/>
          </a:blip>
          <a:srcRect b="0" l="0" r="0" t="0"/>
          <a:stretch/>
        </p:blipFill>
        <p:spPr>
          <a:xfrm>
            <a:off x="317731" y="593467"/>
            <a:ext cx="778123" cy="682488"/>
          </a:xfrm>
          <a:prstGeom prst="rect">
            <a:avLst/>
          </a:prstGeom>
          <a:noFill/>
          <a:ln>
            <a:noFill/>
          </a:ln>
        </p:spPr>
      </p:pic>
      <p:sp>
        <p:nvSpPr>
          <p:cNvPr id="438" name="Google Shape;438;p44"/>
          <p:cNvSpPr txBox="1"/>
          <p:nvPr>
            <p:ph idx="1" type="body"/>
          </p:nvPr>
        </p:nvSpPr>
        <p:spPr>
          <a:xfrm>
            <a:off x="316799" y="3942066"/>
            <a:ext cx="7029300" cy="608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lvl1pPr>
            <a:lvl2pPr indent="-323850" lvl="1" marL="914400" algn="ctr">
              <a:lnSpc>
                <a:spcPct val="150000"/>
              </a:lnSpc>
              <a:spcBef>
                <a:spcPts val="500"/>
              </a:spcBef>
              <a:spcAft>
                <a:spcPts val="0"/>
              </a:spcAft>
              <a:buSzPts val="1500"/>
              <a:buChar char="•"/>
              <a:defRPr sz="15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copy, image circle">
  <p:cSld name="Body copy, image circle">
    <p:spTree>
      <p:nvGrpSpPr>
        <p:cNvPr id="439" name="Shape 439"/>
        <p:cNvGrpSpPr/>
        <p:nvPr/>
      </p:nvGrpSpPr>
      <p:grpSpPr>
        <a:xfrm>
          <a:off x="0" y="0"/>
          <a:ext cx="0" cy="0"/>
          <a:chOff x="0" y="0"/>
          <a:chExt cx="0" cy="0"/>
        </a:xfrm>
      </p:grpSpPr>
      <p:sp>
        <p:nvSpPr>
          <p:cNvPr id="440" name="Google Shape;440;p45"/>
          <p:cNvSpPr txBox="1"/>
          <p:nvPr>
            <p:ph idx="1" type="body"/>
          </p:nvPr>
        </p:nvSpPr>
        <p:spPr>
          <a:xfrm>
            <a:off x="315950" y="568948"/>
            <a:ext cx="3780000" cy="40056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1000"/>
              </a:spcBef>
              <a:spcAft>
                <a:spcPts val="0"/>
              </a:spcAft>
              <a:buClr>
                <a:schemeClr val="lt2"/>
              </a:buClr>
              <a:buSzPts val="1800"/>
              <a:buFont typeface="Arial"/>
              <a:buNone/>
              <a:defRPr sz="1800"/>
            </a:lvl1pPr>
            <a:lvl2pPr indent="-342900" lvl="1" marL="914400" algn="l">
              <a:lnSpc>
                <a:spcPct val="150000"/>
              </a:lnSpc>
              <a:spcBef>
                <a:spcPts val="500"/>
              </a:spcBef>
              <a:spcAft>
                <a:spcPts val="0"/>
              </a:spcAft>
              <a:buSzPts val="1800"/>
              <a:buFont typeface="Arial"/>
              <a:buChar char="•"/>
              <a:defRPr/>
            </a:lvl2pPr>
            <a:lvl3pPr indent="-330200" lvl="2" marL="1371600" algn="l">
              <a:lnSpc>
                <a:spcPct val="150000"/>
              </a:lnSpc>
              <a:spcBef>
                <a:spcPts val="500"/>
              </a:spcBef>
              <a:spcAft>
                <a:spcPts val="0"/>
              </a:spcAft>
              <a:buSzPts val="1600"/>
              <a:buFont typeface="Arial"/>
              <a:buChar char="•"/>
              <a:defRPr/>
            </a:lvl3pPr>
            <a:lvl4pPr indent="-317500" lvl="3" marL="1828800" algn="l">
              <a:lnSpc>
                <a:spcPct val="150000"/>
              </a:lnSpc>
              <a:spcBef>
                <a:spcPts val="500"/>
              </a:spcBef>
              <a:spcAft>
                <a:spcPts val="0"/>
              </a:spcAft>
              <a:buSzPts val="1400"/>
              <a:buFont typeface="Arial"/>
              <a:buChar char="•"/>
              <a:defRPr/>
            </a:lvl4pPr>
            <a:lvl5pPr indent="-304800" lvl="4" marL="2286000" algn="l">
              <a:lnSpc>
                <a:spcPct val="15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1" name="Google Shape;441;p45"/>
          <p:cNvSpPr/>
          <p:nvPr>
            <p:ph idx="2" type="pic"/>
          </p:nvPr>
        </p:nvSpPr>
        <p:spPr>
          <a:xfrm>
            <a:off x="4773190" y="714870"/>
            <a:ext cx="3713700" cy="3713700"/>
          </a:xfrm>
          <a:prstGeom prst="ellipse">
            <a:avLst/>
          </a:prstGeom>
          <a:solidFill>
            <a:schemeClr val="lt1"/>
          </a:solid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image circle with artwork">
  <p:cSld name="Quote, image circle with artwork">
    <p:spTree>
      <p:nvGrpSpPr>
        <p:cNvPr id="442" name="Shape 442"/>
        <p:cNvGrpSpPr/>
        <p:nvPr/>
      </p:nvGrpSpPr>
      <p:grpSpPr>
        <a:xfrm>
          <a:off x="0" y="0"/>
          <a:ext cx="0" cy="0"/>
          <a:chOff x="0" y="0"/>
          <a:chExt cx="0" cy="0"/>
        </a:xfrm>
      </p:grpSpPr>
      <p:sp>
        <p:nvSpPr>
          <p:cNvPr id="443" name="Google Shape;443;p46"/>
          <p:cNvSpPr txBox="1"/>
          <p:nvPr>
            <p:ph type="title"/>
          </p:nvPr>
        </p:nvSpPr>
        <p:spPr>
          <a:xfrm>
            <a:off x="316801" y="1536142"/>
            <a:ext cx="3876900" cy="2059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4400"/>
              <a:buNone/>
              <a:defRPr sz="2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44" name="Google Shape;444;p46"/>
          <p:cNvPicPr preferRelativeResize="0"/>
          <p:nvPr/>
        </p:nvPicPr>
        <p:blipFill rotWithShape="1">
          <a:blip r:embed="rId2">
            <a:alphaModFix/>
          </a:blip>
          <a:srcRect b="0" l="0" r="0" t="0"/>
          <a:stretch/>
        </p:blipFill>
        <p:spPr>
          <a:xfrm>
            <a:off x="317537" y="709786"/>
            <a:ext cx="616672" cy="540880"/>
          </a:xfrm>
          <a:prstGeom prst="rect">
            <a:avLst/>
          </a:prstGeom>
          <a:noFill/>
          <a:ln>
            <a:noFill/>
          </a:ln>
        </p:spPr>
      </p:pic>
      <p:sp>
        <p:nvSpPr>
          <p:cNvPr id="445" name="Google Shape;445;p46"/>
          <p:cNvSpPr txBox="1"/>
          <p:nvPr>
            <p:ph idx="1" type="body"/>
          </p:nvPr>
        </p:nvSpPr>
        <p:spPr>
          <a:xfrm>
            <a:off x="316799" y="3936432"/>
            <a:ext cx="3966300" cy="608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lvl1pPr>
            <a:lvl2pPr indent="-323850" lvl="1" marL="914400" algn="ctr">
              <a:lnSpc>
                <a:spcPct val="150000"/>
              </a:lnSpc>
              <a:spcBef>
                <a:spcPts val="500"/>
              </a:spcBef>
              <a:spcAft>
                <a:spcPts val="0"/>
              </a:spcAft>
              <a:buSzPts val="1500"/>
              <a:buChar char="•"/>
              <a:defRPr sz="15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6" name="Google Shape;446;p46"/>
          <p:cNvSpPr/>
          <p:nvPr>
            <p:ph idx="2" type="pic"/>
          </p:nvPr>
        </p:nvSpPr>
        <p:spPr>
          <a:xfrm>
            <a:off x="5107194" y="1006921"/>
            <a:ext cx="3107700" cy="3107700"/>
          </a:xfrm>
          <a:prstGeom prst="ellipse">
            <a:avLst/>
          </a:prstGeom>
          <a:solidFill>
            <a:schemeClr val="lt1"/>
          </a:solidFill>
          <a:ln>
            <a:noFill/>
          </a:ln>
        </p:spPr>
      </p:sp>
      <p:pic>
        <p:nvPicPr>
          <p:cNvPr descr="Ein Bild, das Spiel, Uhr, Blume enthält.&#10;&#10;Automatisch generierte Beschreibung" id="447" name="Google Shape;447;p46"/>
          <p:cNvPicPr preferRelativeResize="0"/>
          <p:nvPr/>
        </p:nvPicPr>
        <p:blipFill rotWithShape="1">
          <a:blip r:embed="rId3">
            <a:alphaModFix/>
          </a:blip>
          <a:srcRect b="0" l="0" r="0" t="0"/>
          <a:stretch/>
        </p:blipFill>
        <p:spPr>
          <a:xfrm>
            <a:off x="4493973" y="404648"/>
            <a:ext cx="4334203" cy="4334203"/>
          </a:xfrm>
          <a:prstGeom prst="rect">
            <a:avLst/>
          </a:prstGeom>
          <a:noFill/>
          <a:ln>
            <a:noFill/>
          </a:ln>
        </p:spPr>
      </p:pic>
      <p:pic>
        <p:nvPicPr>
          <p:cNvPr descr="Ein Bild, das Spiel, Uhr, Blume enthält.&#10;&#10;Automatisch generierte Beschreibung" id="448" name="Google Shape;448;p46"/>
          <p:cNvPicPr preferRelativeResize="0"/>
          <p:nvPr/>
        </p:nvPicPr>
        <p:blipFill rotWithShape="1">
          <a:blip r:embed="rId3">
            <a:alphaModFix/>
          </a:blip>
          <a:srcRect b="0" l="0" r="0" t="0"/>
          <a:stretch/>
        </p:blipFill>
        <p:spPr>
          <a:xfrm rot="8835738">
            <a:off x="4804930" y="704659"/>
            <a:ext cx="3712288" cy="3712288"/>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bg image">
  <p:cSld name="Quote, bg image">
    <p:spTree>
      <p:nvGrpSpPr>
        <p:cNvPr id="449" name="Shape 449"/>
        <p:cNvGrpSpPr/>
        <p:nvPr/>
      </p:nvGrpSpPr>
      <p:grpSpPr>
        <a:xfrm>
          <a:off x="0" y="0"/>
          <a:ext cx="0" cy="0"/>
          <a:chOff x="0" y="0"/>
          <a:chExt cx="0" cy="0"/>
        </a:xfrm>
      </p:grpSpPr>
      <p:sp>
        <p:nvSpPr>
          <p:cNvPr id="450" name="Google Shape;450;p47"/>
          <p:cNvSpPr/>
          <p:nvPr/>
        </p:nvSpPr>
        <p:spPr>
          <a:xfrm>
            <a:off x="8376356" y="112889"/>
            <a:ext cx="643500" cy="6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451" name="Google Shape;451;p47"/>
          <p:cNvSpPr/>
          <p:nvPr>
            <p:ph idx="2" type="pic"/>
          </p:nvPr>
        </p:nvSpPr>
        <p:spPr>
          <a:xfrm>
            <a:off x="0" y="-3338"/>
            <a:ext cx="9565200" cy="5146800"/>
          </a:xfrm>
          <a:prstGeom prst="rect">
            <a:avLst/>
          </a:prstGeom>
          <a:noFill/>
          <a:ln>
            <a:noFill/>
          </a:ln>
        </p:spPr>
      </p:sp>
      <p:sp>
        <p:nvSpPr>
          <p:cNvPr id="452" name="Google Shape;452;p47"/>
          <p:cNvSpPr/>
          <p:nvPr/>
        </p:nvSpPr>
        <p:spPr>
          <a:xfrm>
            <a:off x="0" y="0"/>
            <a:ext cx="6914400" cy="5143500"/>
          </a:xfrm>
          <a:prstGeom prst="rect">
            <a:avLst/>
          </a:prstGeom>
          <a:gradFill>
            <a:gsLst>
              <a:gs pos="0">
                <a:schemeClr val="lt1"/>
              </a:gs>
              <a:gs pos="4100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453" name="Google Shape;453;p47"/>
          <p:cNvSpPr/>
          <p:nvPr/>
        </p:nvSpPr>
        <p:spPr>
          <a:xfrm>
            <a:off x="0" y="-3338"/>
            <a:ext cx="9565200" cy="5146800"/>
          </a:xfrm>
          <a:prstGeom prst="rect">
            <a:avLst/>
          </a:prstGeom>
          <a:solidFill>
            <a:schemeClr val="dk1">
              <a:alpha val="4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454" name="Google Shape;454;p47"/>
          <p:cNvSpPr txBox="1"/>
          <p:nvPr>
            <p:ph type="title"/>
          </p:nvPr>
        </p:nvSpPr>
        <p:spPr>
          <a:xfrm>
            <a:off x="316800" y="1536142"/>
            <a:ext cx="3966300" cy="2059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4400"/>
              <a:buNone/>
              <a:defRPr sz="2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55" name="Google Shape;455;p47"/>
          <p:cNvPicPr preferRelativeResize="0"/>
          <p:nvPr/>
        </p:nvPicPr>
        <p:blipFill rotWithShape="1">
          <a:blip r:embed="rId2">
            <a:alphaModFix/>
          </a:blip>
          <a:srcRect b="0" l="0" r="0" t="0"/>
          <a:stretch/>
        </p:blipFill>
        <p:spPr>
          <a:xfrm>
            <a:off x="316800" y="712361"/>
            <a:ext cx="618148" cy="535728"/>
          </a:xfrm>
          <a:prstGeom prst="rect">
            <a:avLst/>
          </a:prstGeom>
          <a:noFill/>
          <a:ln>
            <a:noFill/>
          </a:ln>
        </p:spPr>
      </p:pic>
      <p:sp>
        <p:nvSpPr>
          <p:cNvPr id="456" name="Google Shape;456;p47"/>
          <p:cNvSpPr txBox="1"/>
          <p:nvPr>
            <p:ph idx="1" type="body"/>
          </p:nvPr>
        </p:nvSpPr>
        <p:spPr>
          <a:xfrm>
            <a:off x="316799" y="3936432"/>
            <a:ext cx="3966300" cy="608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chemeClr val="lt1"/>
                </a:solidFill>
              </a:defRPr>
            </a:lvl1pPr>
            <a:lvl2pPr indent="-323850" lvl="1" marL="914400" algn="ctr">
              <a:lnSpc>
                <a:spcPct val="150000"/>
              </a:lnSpc>
              <a:spcBef>
                <a:spcPts val="500"/>
              </a:spcBef>
              <a:spcAft>
                <a:spcPts val="0"/>
              </a:spcAft>
              <a:buSzPts val="1500"/>
              <a:buChar char="•"/>
              <a:defRPr sz="15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 name="Google Shape;457;p47"/>
          <p:cNvSpPr txBox="1"/>
          <p:nvPr>
            <p:ph idx="3" type="body"/>
          </p:nvPr>
        </p:nvSpPr>
        <p:spPr>
          <a:xfrm>
            <a:off x="8515158" y="261937"/>
            <a:ext cx="367500" cy="386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SzPts val="2000"/>
              <a:buNone/>
              <a:defRPr>
                <a:solidFill>
                  <a:schemeClr val="dk1"/>
                </a:solidFill>
              </a:defRPr>
            </a:lvl1pPr>
            <a:lvl2pPr indent="-228600" lvl="1" marL="914400" algn="l">
              <a:lnSpc>
                <a:spcPct val="150000"/>
              </a:lnSpc>
              <a:spcBef>
                <a:spcPts val="500"/>
              </a:spcBef>
              <a:spcAft>
                <a:spcPts val="0"/>
              </a:spcAft>
              <a:buSzPts val="1800"/>
              <a:buNone/>
              <a:defRPr>
                <a:solidFill>
                  <a:schemeClr val="dk1"/>
                </a:solidFill>
              </a:defRPr>
            </a:lvl2pPr>
            <a:lvl3pPr indent="-228600" lvl="2" marL="1371600" algn="l">
              <a:lnSpc>
                <a:spcPct val="150000"/>
              </a:lnSpc>
              <a:spcBef>
                <a:spcPts val="500"/>
              </a:spcBef>
              <a:spcAft>
                <a:spcPts val="0"/>
              </a:spcAft>
              <a:buSzPts val="1600"/>
              <a:buNone/>
              <a:defRPr>
                <a:solidFill>
                  <a:schemeClr val="dk1"/>
                </a:solidFill>
              </a:defRPr>
            </a:lvl3pPr>
            <a:lvl4pPr indent="-228600" lvl="3" marL="1828800" algn="l">
              <a:lnSpc>
                <a:spcPct val="150000"/>
              </a:lnSpc>
              <a:spcBef>
                <a:spcPts val="500"/>
              </a:spcBef>
              <a:spcAft>
                <a:spcPts val="0"/>
              </a:spcAft>
              <a:buSzPts val="1400"/>
              <a:buNone/>
              <a:defRPr>
                <a:solidFill>
                  <a:schemeClr val="dk1"/>
                </a:solidFill>
              </a:defRPr>
            </a:lvl4pPr>
            <a:lvl5pPr indent="-228600" lvl="4" marL="2286000" algn="l">
              <a:lnSpc>
                <a:spcPct val="150000"/>
              </a:lnSpc>
              <a:spcBef>
                <a:spcPts val="500"/>
              </a:spcBef>
              <a:spcAft>
                <a:spcPts val="0"/>
              </a:spcAft>
              <a:buSzPts val="12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copy, bg image">
  <p:cSld name="Body copy, bg image">
    <p:spTree>
      <p:nvGrpSpPr>
        <p:cNvPr id="458" name="Shape 458"/>
        <p:cNvGrpSpPr/>
        <p:nvPr/>
      </p:nvGrpSpPr>
      <p:grpSpPr>
        <a:xfrm>
          <a:off x="0" y="0"/>
          <a:ext cx="0" cy="0"/>
          <a:chOff x="0" y="0"/>
          <a:chExt cx="0" cy="0"/>
        </a:xfrm>
      </p:grpSpPr>
      <p:sp>
        <p:nvSpPr>
          <p:cNvPr id="459" name="Google Shape;459;p48"/>
          <p:cNvSpPr/>
          <p:nvPr/>
        </p:nvSpPr>
        <p:spPr>
          <a:xfrm>
            <a:off x="8376356" y="112889"/>
            <a:ext cx="643500" cy="6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460" name="Google Shape;460;p48"/>
          <p:cNvSpPr/>
          <p:nvPr>
            <p:ph idx="2" type="pic"/>
          </p:nvPr>
        </p:nvSpPr>
        <p:spPr>
          <a:xfrm>
            <a:off x="0" y="-3338"/>
            <a:ext cx="9565200" cy="5146800"/>
          </a:xfrm>
          <a:prstGeom prst="rect">
            <a:avLst/>
          </a:prstGeom>
          <a:noFill/>
          <a:ln>
            <a:noFill/>
          </a:ln>
        </p:spPr>
      </p:sp>
      <p:sp>
        <p:nvSpPr>
          <p:cNvPr id="461" name="Google Shape;461;p48"/>
          <p:cNvSpPr/>
          <p:nvPr/>
        </p:nvSpPr>
        <p:spPr>
          <a:xfrm>
            <a:off x="0" y="0"/>
            <a:ext cx="6914400" cy="5143500"/>
          </a:xfrm>
          <a:prstGeom prst="rect">
            <a:avLst/>
          </a:prstGeom>
          <a:gradFill>
            <a:gsLst>
              <a:gs pos="0">
                <a:schemeClr val="lt1"/>
              </a:gs>
              <a:gs pos="4100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462" name="Google Shape;462;p48"/>
          <p:cNvSpPr txBox="1"/>
          <p:nvPr>
            <p:ph idx="1" type="body"/>
          </p:nvPr>
        </p:nvSpPr>
        <p:spPr>
          <a:xfrm>
            <a:off x="315950" y="568948"/>
            <a:ext cx="4060800" cy="40056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1000"/>
              </a:spcBef>
              <a:spcAft>
                <a:spcPts val="0"/>
              </a:spcAft>
              <a:buClr>
                <a:schemeClr val="lt2"/>
              </a:buClr>
              <a:buSzPts val="1800"/>
              <a:buFont typeface="Arial"/>
              <a:buNone/>
              <a:defRPr sz="1800"/>
            </a:lvl1pPr>
            <a:lvl2pPr indent="-342900" lvl="1" marL="914400" algn="l">
              <a:lnSpc>
                <a:spcPct val="150000"/>
              </a:lnSpc>
              <a:spcBef>
                <a:spcPts val="500"/>
              </a:spcBef>
              <a:spcAft>
                <a:spcPts val="0"/>
              </a:spcAft>
              <a:buSzPts val="1800"/>
              <a:buFont typeface="Arial"/>
              <a:buChar char="•"/>
              <a:defRPr/>
            </a:lvl2pPr>
            <a:lvl3pPr indent="-330200" lvl="2" marL="1371600" algn="l">
              <a:lnSpc>
                <a:spcPct val="150000"/>
              </a:lnSpc>
              <a:spcBef>
                <a:spcPts val="500"/>
              </a:spcBef>
              <a:spcAft>
                <a:spcPts val="0"/>
              </a:spcAft>
              <a:buSzPts val="1600"/>
              <a:buFont typeface="Arial"/>
              <a:buChar char="•"/>
              <a:defRPr/>
            </a:lvl3pPr>
            <a:lvl4pPr indent="-317500" lvl="3" marL="1828800" algn="l">
              <a:lnSpc>
                <a:spcPct val="150000"/>
              </a:lnSpc>
              <a:spcBef>
                <a:spcPts val="500"/>
              </a:spcBef>
              <a:spcAft>
                <a:spcPts val="0"/>
              </a:spcAft>
              <a:buSzPts val="1400"/>
              <a:buFont typeface="Arial"/>
              <a:buChar char="•"/>
              <a:defRPr/>
            </a:lvl4pPr>
            <a:lvl5pPr indent="-304800" lvl="4" marL="2286000" algn="l">
              <a:lnSpc>
                <a:spcPct val="15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63" name="Google Shape;463;p48"/>
          <p:cNvGrpSpPr/>
          <p:nvPr/>
        </p:nvGrpSpPr>
        <p:grpSpPr>
          <a:xfrm>
            <a:off x="8522419" y="271531"/>
            <a:ext cx="351033" cy="364570"/>
            <a:chOff x="59275" y="74425"/>
            <a:chExt cx="2865575" cy="2828325"/>
          </a:xfrm>
        </p:grpSpPr>
        <p:sp>
          <p:nvSpPr>
            <p:cNvPr id="464" name="Google Shape;464;p48"/>
            <p:cNvSpPr/>
            <p:nvPr/>
          </p:nvSpPr>
          <p:spPr>
            <a:xfrm>
              <a:off x="1072325" y="1134100"/>
              <a:ext cx="979200" cy="965825"/>
            </a:xfrm>
            <a:custGeom>
              <a:rect b="b" l="l" r="r" t="t"/>
              <a:pathLst>
                <a:path extrusionOk="0" h="38633" w="39168">
                  <a:moveTo>
                    <a:pt x="20544" y="1"/>
                  </a:moveTo>
                  <a:cubicBezTo>
                    <a:pt x="20332" y="1"/>
                    <a:pt x="20117" y="3"/>
                    <a:pt x="19902" y="8"/>
                  </a:cubicBezTo>
                  <a:cubicBezTo>
                    <a:pt x="16006" y="8"/>
                    <a:pt x="12576" y="802"/>
                    <a:pt x="9570" y="2310"/>
                  </a:cubicBezTo>
                  <a:cubicBezTo>
                    <a:pt x="6606" y="3859"/>
                    <a:pt x="4235" y="6082"/>
                    <a:pt x="2541" y="9019"/>
                  </a:cubicBezTo>
                  <a:cubicBezTo>
                    <a:pt x="847" y="11957"/>
                    <a:pt x="0" y="15370"/>
                    <a:pt x="0" y="19300"/>
                  </a:cubicBezTo>
                  <a:cubicBezTo>
                    <a:pt x="0" y="23270"/>
                    <a:pt x="847" y="26684"/>
                    <a:pt x="2541" y="29621"/>
                  </a:cubicBezTo>
                  <a:cubicBezTo>
                    <a:pt x="4235" y="32559"/>
                    <a:pt x="6564" y="34782"/>
                    <a:pt x="9570" y="36330"/>
                  </a:cubicBezTo>
                  <a:cubicBezTo>
                    <a:pt x="12534" y="37838"/>
                    <a:pt x="15964" y="38632"/>
                    <a:pt x="19902" y="38632"/>
                  </a:cubicBezTo>
                  <a:cubicBezTo>
                    <a:pt x="25067" y="38632"/>
                    <a:pt x="29429" y="37322"/>
                    <a:pt x="32816" y="34742"/>
                  </a:cubicBezTo>
                  <a:cubicBezTo>
                    <a:pt x="36204" y="32082"/>
                    <a:pt x="38321" y="28589"/>
                    <a:pt x="39168" y="24143"/>
                  </a:cubicBezTo>
                  <a:lnTo>
                    <a:pt x="30318" y="24143"/>
                  </a:lnTo>
                  <a:cubicBezTo>
                    <a:pt x="29852" y="26525"/>
                    <a:pt x="28624" y="28391"/>
                    <a:pt x="26761" y="29780"/>
                  </a:cubicBezTo>
                  <a:cubicBezTo>
                    <a:pt x="24898" y="31090"/>
                    <a:pt x="22527" y="31804"/>
                    <a:pt x="19732" y="31804"/>
                  </a:cubicBezTo>
                  <a:cubicBezTo>
                    <a:pt x="16514" y="31804"/>
                    <a:pt x="13804" y="30693"/>
                    <a:pt x="11687" y="28589"/>
                  </a:cubicBezTo>
                  <a:cubicBezTo>
                    <a:pt x="9528" y="26445"/>
                    <a:pt x="8469" y="23310"/>
                    <a:pt x="8469" y="19181"/>
                  </a:cubicBezTo>
                  <a:cubicBezTo>
                    <a:pt x="8469" y="15132"/>
                    <a:pt x="9528" y="11996"/>
                    <a:pt x="11687" y="9853"/>
                  </a:cubicBezTo>
                  <a:cubicBezTo>
                    <a:pt x="13847" y="7749"/>
                    <a:pt x="16514" y="6677"/>
                    <a:pt x="19732" y="6677"/>
                  </a:cubicBezTo>
                  <a:cubicBezTo>
                    <a:pt x="22527" y="6677"/>
                    <a:pt x="24898" y="7392"/>
                    <a:pt x="26761" y="8741"/>
                  </a:cubicBezTo>
                  <a:cubicBezTo>
                    <a:pt x="28624" y="10051"/>
                    <a:pt x="29852" y="11917"/>
                    <a:pt x="30318" y="14299"/>
                  </a:cubicBezTo>
                  <a:lnTo>
                    <a:pt x="39168" y="14299"/>
                  </a:lnTo>
                  <a:cubicBezTo>
                    <a:pt x="38321" y="9853"/>
                    <a:pt x="36204" y="6359"/>
                    <a:pt x="32816" y="3779"/>
                  </a:cubicBezTo>
                  <a:cubicBezTo>
                    <a:pt x="29489" y="1307"/>
                    <a:pt x="25423" y="1"/>
                    <a:pt x="2054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8"/>
            <p:cNvSpPr/>
            <p:nvPr/>
          </p:nvSpPr>
          <p:spPr>
            <a:xfrm>
              <a:off x="59275" y="74425"/>
              <a:ext cx="2865575" cy="2828325"/>
            </a:xfrm>
            <a:custGeom>
              <a:rect b="b" l="l" r="r" t="t"/>
              <a:pathLst>
                <a:path extrusionOk="0" h="113133" w="114623">
                  <a:moveTo>
                    <a:pt x="69781" y="2620"/>
                  </a:moveTo>
                  <a:cubicBezTo>
                    <a:pt x="77361" y="2620"/>
                    <a:pt x="85025" y="6074"/>
                    <a:pt x="91884" y="12544"/>
                  </a:cubicBezTo>
                  <a:cubicBezTo>
                    <a:pt x="103741" y="23738"/>
                    <a:pt x="111743" y="42594"/>
                    <a:pt x="111701" y="59464"/>
                  </a:cubicBezTo>
                  <a:cubicBezTo>
                    <a:pt x="111659" y="72881"/>
                    <a:pt x="106154" y="85584"/>
                    <a:pt x="96076" y="95230"/>
                  </a:cubicBezTo>
                  <a:cubicBezTo>
                    <a:pt x="85872" y="105035"/>
                    <a:pt x="72068" y="110434"/>
                    <a:pt x="57248" y="110434"/>
                  </a:cubicBezTo>
                  <a:cubicBezTo>
                    <a:pt x="41877" y="110434"/>
                    <a:pt x="27947" y="105829"/>
                    <a:pt x="17954" y="97413"/>
                  </a:cubicBezTo>
                  <a:cubicBezTo>
                    <a:pt x="8215" y="89236"/>
                    <a:pt x="2837" y="77843"/>
                    <a:pt x="2837" y="65498"/>
                  </a:cubicBezTo>
                  <a:cubicBezTo>
                    <a:pt x="2837" y="50017"/>
                    <a:pt x="10544" y="45769"/>
                    <a:pt x="23331" y="38703"/>
                  </a:cubicBezTo>
                  <a:cubicBezTo>
                    <a:pt x="27481" y="36441"/>
                    <a:pt x="32139" y="33900"/>
                    <a:pt x="37050" y="30606"/>
                  </a:cubicBezTo>
                  <a:cubicBezTo>
                    <a:pt x="48271" y="23222"/>
                    <a:pt x="53225" y="16117"/>
                    <a:pt x="56824" y="11036"/>
                  </a:cubicBezTo>
                  <a:cubicBezTo>
                    <a:pt x="60889" y="5280"/>
                    <a:pt x="62668" y="2620"/>
                    <a:pt x="69781" y="2620"/>
                  </a:cubicBezTo>
                  <a:close/>
                  <a:moveTo>
                    <a:pt x="69781" y="0"/>
                  </a:moveTo>
                  <a:cubicBezTo>
                    <a:pt x="53649" y="0"/>
                    <a:pt x="58561" y="13259"/>
                    <a:pt x="35484" y="28502"/>
                  </a:cubicBezTo>
                  <a:cubicBezTo>
                    <a:pt x="15371" y="41800"/>
                    <a:pt x="0" y="43189"/>
                    <a:pt x="0" y="65498"/>
                  </a:cubicBezTo>
                  <a:cubicBezTo>
                    <a:pt x="0" y="92451"/>
                    <a:pt x="23882" y="113133"/>
                    <a:pt x="57290" y="113133"/>
                  </a:cubicBezTo>
                  <a:cubicBezTo>
                    <a:pt x="89979" y="113133"/>
                    <a:pt x="114496" y="88244"/>
                    <a:pt x="114538" y="59464"/>
                  </a:cubicBezTo>
                  <a:cubicBezTo>
                    <a:pt x="114623" y="31558"/>
                    <a:pt x="94298" y="0"/>
                    <a:pt x="6978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bg image">
  <p:cSld name="Title, bullets, bg image">
    <p:spTree>
      <p:nvGrpSpPr>
        <p:cNvPr id="466" name="Shape 466"/>
        <p:cNvGrpSpPr/>
        <p:nvPr/>
      </p:nvGrpSpPr>
      <p:grpSpPr>
        <a:xfrm>
          <a:off x="0" y="0"/>
          <a:ext cx="0" cy="0"/>
          <a:chOff x="0" y="0"/>
          <a:chExt cx="0" cy="0"/>
        </a:xfrm>
      </p:grpSpPr>
      <p:sp>
        <p:nvSpPr>
          <p:cNvPr id="467" name="Google Shape;467;p49"/>
          <p:cNvSpPr/>
          <p:nvPr/>
        </p:nvSpPr>
        <p:spPr>
          <a:xfrm>
            <a:off x="8376356" y="112889"/>
            <a:ext cx="643500" cy="6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468" name="Google Shape;468;p49"/>
          <p:cNvSpPr/>
          <p:nvPr>
            <p:ph idx="2" type="pic"/>
          </p:nvPr>
        </p:nvSpPr>
        <p:spPr>
          <a:xfrm>
            <a:off x="0" y="-3338"/>
            <a:ext cx="9565200" cy="5146800"/>
          </a:xfrm>
          <a:prstGeom prst="rect">
            <a:avLst/>
          </a:prstGeom>
          <a:noFill/>
          <a:ln>
            <a:noFill/>
          </a:ln>
        </p:spPr>
      </p:sp>
      <p:sp>
        <p:nvSpPr>
          <p:cNvPr id="469" name="Google Shape;469;p49"/>
          <p:cNvSpPr/>
          <p:nvPr/>
        </p:nvSpPr>
        <p:spPr>
          <a:xfrm>
            <a:off x="0" y="0"/>
            <a:ext cx="6914400" cy="5143500"/>
          </a:xfrm>
          <a:prstGeom prst="rect">
            <a:avLst/>
          </a:prstGeom>
          <a:gradFill>
            <a:gsLst>
              <a:gs pos="0">
                <a:schemeClr val="lt1"/>
              </a:gs>
              <a:gs pos="4100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470" name="Google Shape;470;p49"/>
          <p:cNvSpPr txBox="1"/>
          <p:nvPr>
            <p:ph type="title"/>
          </p:nvPr>
        </p:nvSpPr>
        <p:spPr>
          <a:xfrm>
            <a:off x="316799" y="274638"/>
            <a:ext cx="40608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1" name="Google Shape;471;p49"/>
          <p:cNvSpPr txBox="1"/>
          <p:nvPr>
            <p:ph idx="1" type="body"/>
          </p:nvPr>
        </p:nvSpPr>
        <p:spPr>
          <a:xfrm>
            <a:off x="315949" y="1370013"/>
            <a:ext cx="4060800" cy="3262199"/>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000"/>
              </a:spcBef>
              <a:spcAft>
                <a:spcPts val="0"/>
              </a:spcAft>
              <a:buClr>
                <a:srgbClr val="0029FF"/>
              </a:buClr>
              <a:buSzPts val="1600"/>
              <a:buFont typeface="Arial"/>
              <a:buChar char="•"/>
              <a:defRPr sz="1600"/>
            </a:lvl1pPr>
            <a:lvl2pPr indent="-342900" lvl="1" marL="914400" algn="l">
              <a:lnSpc>
                <a:spcPct val="150000"/>
              </a:lnSpc>
              <a:spcBef>
                <a:spcPts val="500"/>
              </a:spcBef>
              <a:spcAft>
                <a:spcPts val="0"/>
              </a:spcAft>
              <a:buSzPts val="1800"/>
              <a:buFont typeface="Arial"/>
              <a:buChar char="•"/>
              <a:defRPr/>
            </a:lvl2pPr>
            <a:lvl3pPr indent="-330200" lvl="2" marL="1371600" algn="l">
              <a:lnSpc>
                <a:spcPct val="150000"/>
              </a:lnSpc>
              <a:spcBef>
                <a:spcPts val="500"/>
              </a:spcBef>
              <a:spcAft>
                <a:spcPts val="0"/>
              </a:spcAft>
              <a:buSzPts val="1600"/>
              <a:buFont typeface="Arial"/>
              <a:buChar char="•"/>
              <a:defRPr/>
            </a:lvl3pPr>
            <a:lvl4pPr indent="-317500" lvl="3" marL="1828800" algn="l">
              <a:lnSpc>
                <a:spcPct val="150000"/>
              </a:lnSpc>
              <a:spcBef>
                <a:spcPts val="500"/>
              </a:spcBef>
              <a:spcAft>
                <a:spcPts val="0"/>
              </a:spcAft>
              <a:buSzPts val="1400"/>
              <a:buFont typeface="Arial"/>
              <a:buChar char="•"/>
              <a:defRPr/>
            </a:lvl4pPr>
            <a:lvl5pPr indent="-304800" lvl="4" marL="2286000" algn="l">
              <a:lnSpc>
                <a:spcPct val="15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72" name="Google Shape;472;p49"/>
          <p:cNvGrpSpPr/>
          <p:nvPr/>
        </p:nvGrpSpPr>
        <p:grpSpPr>
          <a:xfrm>
            <a:off x="8522419" y="271531"/>
            <a:ext cx="351033" cy="364570"/>
            <a:chOff x="59275" y="74425"/>
            <a:chExt cx="2865575" cy="2828325"/>
          </a:xfrm>
        </p:grpSpPr>
        <p:sp>
          <p:nvSpPr>
            <p:cNvPr id="473" name="Google Shape;473;p49"/>
            <p:cNvSpPr/>
            <p:nvPr/>
          </p:nvSpPr>
          <p:spPr>
            <a:xfrm>
              <a:off x="1072325" y="1134100"/>
              <a:ext cx="979200" cy="965825"/>
            </a:xfrm>
            <a:custGeom>
              <a:rect b="b" l="l" r="r" t="t"/>
              <a:pathLst>
                <a:path extrusionOk="0" h="38633" w="39168">
                  <a:moveTo>
                    <a:pt x="20544" y="1"/>
                  </a:moveTo>
                  <a:cubicBezTo>
                    <a:pt x="20332" y="1"/>
                    <a:pt x="20117" y="3"/>
                    <a:pt x="19902" y="8"/>
                  </a:cubicBezTo>
                  <a:cubicBezTo>
                    <a:pt x="16006" y="8"/>
                    <a:pt x="12576" y="802"/>
                    <a:pt x="9570" y="2310"/>
                  </a:cubicBezTo>
                  <a:cubicBezTo>
                    <a:pt x="6606" y="3859"/>
                    <a:pt x="4235" y="6082"/>
                    <a:pt x="2541" y="9019"/>
                  </a:cubicBezTo>
                  <a:cubicBezTo>
                    <a:pt x="847" y="11957"/>
                    <a:pt x="0" y="15370"/>
                    <a:pt x="0" y="19300"/>
                  </a:cubicBezTo>
                  <a:cubicBezTo>
                    <a:pt x="0" y="23270"/>
                    <a:pt x="847" y="26684"/>
                    <a:pt x="2541" y="29621"/>
                  </a:cubicBezTo>
                  <a:cubicBezTo>
                    <a:pt x="4235" y="32559"/>
                    <a:pt x="6564" y="34782"/>
                    <a:pt x="9570" y="36330"/>
                  </a:cubicBezTo>
                  <a:cubicBezTo>
                    <a:pt x="12534" y="37838"/>
                    <a:pt x="15964" y="38632"/>
                    <a:pt x="19902" y="38632"/>
                  </a:cubicBezTo>
                  <a:cubicBezTo>
                    <a:pt x="25067" y="38632"/>
                    <a:pt x="29429" y="37322"/>
                    <a:pt x="32816" y="34742"/>
                  </a:cubicBezTo>
                  <a:cubicBezTo>
                    <a:pt x="36204" y="32082"/>
                    <a:pt x="38321" y="28589"/>
                    <a:pt x="39168" y="24143"/>
                  </a:cubicBezTo>
                  <a:lnTo>
                    <a:pt x="30318" y="24143"/>
                  </a:lnTo>
                  <a:cubicBezTo>
                    <a:pt x="29852" y="26525"/>
                    <a:pt x="28624" y="28391"/>
                    <a:pt x="26761" y="29780"/>
                  </a:cubicBezTo>
                  <a:cubicBezTo>
                    <a:pt x="24898" y="31090"/>
                    <a:pt x="22527" y="31804"/>
                    <a:pt x="19732" y="31804"/>
                  </a:cubicBezTo>
                  <a:cubicBezTo>
                    <a:pt x="16514" y="31804"/>
                    <a:pt x="13804" y="30693"/>
                    <a:pt x="11687" y="28589"/>
                  </a:cubicBezTo>
                  <a:cubicBezTo>
                    <a:pt x="9528" y="26445"/>
                    <a:pt x="8469" y="23310"/>
                    <a:pt x="8469" y="19181"/>
                  </a:cubicBezTo>
                  <a:cubicBezTo>
                    <a:pt x="8469" y="15132"/>
                    <a:pt x="9528" y="11996"/>
                    <a:pt x="11687" y="9853"/>
                  </a:cubicBezTo>
                  <a:cubicBezTo>
                    <a:pt x="13847" y="7749"/>
                    <a:pt x="16514" y="6677"/>
                    <a:pt x="19732" y="6677"/>
                  </a:cubicBezTo>
                  <a:cubicBezTo>
                    <a:pt x="22527" y="6677"/>
                    <a:pt x="24898" y="7392"/>
                    <a:pt x="26761" y="8741"/>
                  </a:cubicBezTo>
                  <a:cubicBezTo>
                    <a:pt x="28624" y="10051"/>
                    <a:pt x="29852" y="11917"/>
                    <a:pt x="30318" y="14299"/>
                  </a:cubicBezTo>
                  <a:lnTo>
                    <a:pt x="39168" y="14299"/>
                  </a:lnTo>
                  <a:cubicBezTo>
                    <a:pt x="38321" y="9853"/>
                    <a:pt x="36204" y="6359"/>
                    <a:pt x="32816" y="3779"/>
                  </a:cubicBezTo>
                  <a:cubicBezTo>
                    <a:pt x="29489" y="1307"/>
                    <a:pt x="25423" y="1"/>
                    <a:pt x="2054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9"/>
            <p:cNvSpPr/>
            <p:nvPr/>
          </p:nvSpPr>
          <p:spPr>
            <a:xfrm>
              <a:off x="59275" y="74425"/>
              <a:ext cx="2865575" cy="2828325"/>
            </a:xfrm>
            <a:custGeom>
              <a:rect b="b" l="l" r="r" t="t"/>
              <a:pathLst>
                <a:path extrusionOk="0" h="113133" w="114623">
                  <a:moveTo>
                    <a:pt x="69781" y="2620"/>
                  </a:moveTo>
                  <a:cubicBezTo>
                    <a:pt x="77361" y="2620"/>
                    <a:pt x="85025" y="6074"/>
                    <a:pt x="91884" y="12544"/>
                  </a:cubicBezTo>
                  <a:cubicBezTo>
                    <a:pt x="103741" y="23738"/>
                    <a:pt x="111743" y="42594"/>
                    <a:pt x="111701" y="59464"/>
                  </a:cubicBezTo>
                  <a:cubicBezTo>
                    <a:pt x="111659" y="72881"/>
                    <a:pt x="106154" y="85584"/>
                    <a:pt x="96076" y="95230"/>
                  </a:cubicBezTo>
                  <a:cubicBezTo>
                    <a:pt x="85872" y="105035"/>
                    <a:pt x="72068" y="110434"/>
                    <a:pt x="57248" y="110434"/>
                  </a:cubicBezTo>
                  <a:cubicBezTo>
                    <a:pt x="41877" y="110434"/>
                    <a:pt x="27947" y="105829"/>
                    <a:pt x="17954" y="97413"/>
                  </a:cubicBezTo>
                  <a:cubicBezTo>
                    <a:pt x="8215" y="89236"/>
                    <a:pt x="2837" y="77843"/>
                    <a:pt x="2837" y="65498"/>
                  </a:cubicBezTo>
                  <a:cubicBezTo>
                    <a:pt x="2837" y="50017"/>
                    <a:pt x="10544" y="45769"/>
                    <a:pt x="23331" y="38703"/>
                  </a:cubicBezTo>
                  <a:cubicBezTo>
                    <a:pt x="27481" y="36441"/>
                    <a:pt x="32139" y="33900"/>
                    <a:pt x="37050" y="30606"/>
                  </a:cubicBezTo>
                  <a:cubicBezTo>
                    <a:pt x="48271" y="23222"/>
                    <a:pt x="53225" y="16117"/>
                    <a:pt x="56824" y="11036"/>
                  </a:cubicBezTo>
                  <a:cubicBezTo>
                    <a:pt x="60889" y="5280"/>
                    <a:pt x="62668" y="2620"/>
                    <a:pt x="69781" y="2620"/>
                  </a:cubicBezTo>
                  <a:close/>
                  <a:moveTo>
                    <a:pt x="69781" y="0"/>
                  </a:moveTo>
                  <a:cubicBezTo>
                    <a:pt x="53649" y="0"/>
                    <a:pt x="58561" y="13259"/>
                    <a:pt x="35484" y="28502"/>
                  </a:cubicBezTo>
                  <a:cubicBezTo>
                    <a:pt x="15371" y="41800"/>
                    <a:pt x="0" y="43189"/>
                    <a:pt x="0" y="65498"/>
                  </a:cubicBezTo>
                  <a:cubicBezTo>
                    <a:pt x="0" y="92451"/>
                    <a:pt x="23882" y="113133"/>
                    <a:pt x="57290" y="113133"/>
                  </a:cubicBezTo>
                  <a:cubicBezTo>
                    <a:pt x="89979" y="113133"/>
                    <a:pt x="114496" y="88244"/>
                    <a:pt x="114538" y="59464"/>
                  </a:cubicBezTo>
                  <a:cubicBezTo>
                    <a:pt x="114623" y="31558"/>
                    <a:pt x="94298" y="0"/>
                    <a:pt x="6978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peaker Slide 5">
  <p:cSld name="Team/Speaker Slide 5">
    <p:spTree>
      <p:nvGrpSpPr>
        <p:cNvPr id="475" name="Shape 475"/>
        <p:cNvGrpSpPr/>
        <p:nvPr/>
      </p:nvGrpSpPr>
      <p:grpSpPr>
        <a:xfrm>
          <a:off x="0" y="0"/>
          <a:ext cx="0" cy="0"/>
          <a:chOff x="0" y="0"/>
          <a:chExt cx="0" cy="0"/>
        </a:xfrm>
      </p:grpSpPr>
      <p:sp>
        <p:nvSpPr>
          <p:cNvPr id="476" name="Google Shape;476;p50"/>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7" name="Google Shape;477;p50"/>
          <p:cNvSpPr txBox="1"/>
          <p:nvPr>
            <p:ph idx="1" type="body"/>
          </p:nvPr>
        </p:nvSpPr>
        <p:spPr>
          <a:xfrm>
            <a:off x="316799" y="3441655"/>
            <a:ext cx="1329000" cy="926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050"/>
              <a:buNone/>
              <a:defRPr sz="1050"/>
            </a:lvl1pPr>
            <a:lvl2pPr indent="-323850" lvl="1" marL="914400" algn="ctr">
              <a:lnSpc>
                <a:spcPct val="150000"/>
              </a:lnSpc>
              <a:spcBef>
                <a:spcPts val="500"/>
              </a:spcBef>
              <a:spcAft>
                <a:spcPts val="0"/>
              </a:spcAft>
              <a:buSzPts val="1500"/>
              <a:buChar char="•"/>
              <a:defRPr sz="15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8" name="Google Shape;478;p50"/>
          <p:cNvSpPr txBox="1"/>
          <p:nvPr>
            <p:ph idx="2" type="body"/>
          </p:nvPr>
        </p:nvSpPr>
        <p:spPr>
          <a:xfrm>
            <a:off x="326959" y="2767856"/>
            <a:ext cx="1308900" cy="4563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9" name="Google Shape;479;p50"/>
          <p:cNvSpPr/>
          <p:nvPr>
            <p:ph idx="3" type="pic"/>
          </p:nvPr>
        </p:nvSpPr>
        <p:spPr>
          <a:xfrm>
            <a:off x="371689" y="1330960"/>
            <a:ext cx="1219200" cy="1219200"/>
          </a:xfrm>
          <a:prstGeom prst="ellipse">
            <a:avLst/>
          </a:prstGeom>
          <a:solidFill>
            <a:schemeClr val="lt1"/>
          </a:solidFill>
          <a:ln>
            <a:noFill/>
          </a:ln>
        </p:spPr>
      </p:sp>
      <p:sp>
        <p:nvSpPr>
          <p:cNvPr id="480" name="Google Shape;480;p50"/>
          <p:cNvSpPr/>
          <p:nvPr>
            <p:ph idx="4" type="pic"/>
          </p:nvPr>
        </p:nvSpPr>
        <p:spPr>
          <a:xfrm>
            <a:off x="2178618" y="1330960"/>
            <a:ext cx="1219200" cy="1219200"/>
          </a:xfrm>
          <a:prstGeom prst="ellipse">
            <a:avLst/>
          </a:prstGeom>
          <a:solidFill>
            <a:schemeClr val="lt1"/>
          </a:solidFill>
          <a:ln>
            <a:noFill/>
          </a:ln>
        </p:spPr>
      </p:sp>
      <p:sp>
        <p:nvSpPr>
          <p:cNvPr id="481" name="Google Shape;481;p50"/>
          <p:cNvSpPr/>
          <p:nvPr>
            <p:ph idx="5" type="pic"/>
          </p:nvPr>
        </p:nvSpPr>
        <p:spPr>
          <a:xfrm>
            <a:off x="3978818" y="1330960"/>
            <a:ext cx="1219200" cy="1219200"/>
          </a:xfrm>
          <a:prstGeom prst="ellipse">
            <a:avLst/>
          </a:prstGeom>
          <a:solidFill>
            <a:schemeClr val="lt1"/>
          </a:solidFill>
          <a:ln>
            <a:noFill/>
          </a:ln>
        </p:spPr>
      </p:sp>
      <p:sp>
        <p:nvSpPr>
          <p:cNvPr id="482" name="Google Shape;482;p50"/>
          <p:cNvSpPr/>
          <p:nvPr>
            <p:ph idx="6" type="pic"/>
          </p:nvPr>
        </p:nvSpPr>
        <p:spPr>
          <a:xfrm>
            <a:off x="5779018" y="1330960"/>
            <a:ext cx="1219200" cy="1219200"/>
          </a:xfrm>
          <a:prstGeom prst="ellipse">
            <a:avLst/>
          </a:prstGeom>
          <a:solidFill>
            <a:schemeClr val="lt1"/>
          </a:solidFill>
          <a:ln>
            <a:noFill/>
          </a:ln>
        </p:spPr>
      </p:sp>
      <p:sp>
        <p:nvSpPr>
          <p:cNvPr id="483" name="Google Shape;483;p50"/>
          <p:cNvSpPr/>
          <p:nvPr>
            <p:ph idx="7" type="pic"/>
          </p:nvPr>
        </p:nvSpPr>
        <p:spPr>
          <a:xfrm>
            <a:off x="7579217" y="1330960"/>
            <a:ext cx="1219200" cy="1219200"/>
          </a:xfrm>
          <a:prstGeom prst="ellipse">
            <a:avLst/>
          </a:prstGeom>
          <a:solidFill>
            <a:schemeClr val="lt1"/>
          </a:solidFill>
          <a:ln>
            <a:noFill/>
          </a:ln>
        </p:spPr>
      </p:sp>
      <p:sp>
        <p:nvSpPr>
          <p:cNvPr id="484" name="Google Shape;484;p50"/>
          <p:cNvSpPr txBox="1"/>
          <p:nvPr>
            <p:ph idx="8" type="body"/>
          </p:nvPr>
        </p:nvSpPr>
        <p:spPr>
          <a:xfrm>
            <a:off x="2123728" y="3441655"/>
            <a:ext cx="1329000" cy="926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050"/>
              <a:buNone/>
              <a:defRPr sz="1050"/>
            </a:lvl1pPr>
            <a:lvl2pPr indent="-323850" lvl="1" marL="914400" algn="ctr">
              <a:lnSpc>
                <a:spcPct val="150000"/>
              </a:lnSpc>
              <a:spcBef>
                <a:spcPts val="500"/>
              </a:spcBef>
              <a:spcAft>
                <a:spcPts val="0"/>
              </a:spcAft>
              <a:buSzPts val="1500"/>
              <a:buChar char="•"/>
              <a:defRPr sz="15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5" name="Google Shape;485;p50"/>
          <p:cNvSpPr txBox="1"/>
          <p:nvPr>
            <p:ph idx="9" type="body"/>
          </p:nvPr>
        </p:nvSpPr>
        <p:spPr>
          <a:xfrm>
            <a:off x="2133888" y="2767856"/>
            <a:ext cx="1308900" cy="4563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6" name="Google Shape;486;p50"/>
          <p:cNvSpPr txBox="1"/>
          <p:nvPr>
            <p:ph idx="13" type="body"/>
          </p:nvPr>
        </p:nvSpPr>
        <p:spPr>
          <a:xfrm>
            <a:off x="3923928" y="3441655"/>
            <a:ext cx="1329000" cy="926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050"/>
              <a:buNone/>
              <a:defRPr sz="1050"/>
            </a:lvl1pPr>
            <a:lvl2pPr indent="-323850" lvl="1" marL="914400" algn="ctr">
              <a:lnSpc>
                <a:spcPct val="150000"/>
              </a:lnSpc>
              <a:spcBef>
                <a:spcPts val="500"/>
              </a:spcBef>
              <a:spcAft>
                <a:spcPts val="0"/>
              </a:spcAft>
              <a:buSzPts val="1500"/>
              <a:buChar char="•"/>
              <a:defRPr sz="15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 name="Google Shape;487;p50"/>
          <p:cNvSpPr txBox="1"/>
          <p:nvPr>
            <p:ph idx="14" type="body"/>
          </p:nvPr>
        </p:nvSpPr>
        <p:spPr>
          <a:xfrm>
            <a:off x="3934088" y="2767856"/>
            <a:ext cx="1308900" cy="4563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8" name="Google Shape;488;p50"/>
          <p:cNvSpPr txBox="1"/>
          <p:nvPr>
            <p:ph idx="15" type="body"/>
          </p:nvPr>
        </p:nvSpPr>
        <p:spPr>
          <a:xfrm>
            <a:off x="5724128" y="3441655"/>
            <a:ext cx="1329000" cy="926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050"/>
              <a:buNone/>
              <a:defRPr sz="1050"/>
            </a:lvl1pPr>
            <a:lvl2pPr indent="-323850" lvl="1" marL="914400" algn="ctr">
              <a:lnSpc>
                <a:spcPct val="150000"/>
              </a:lnSpc>
              <a:spcBef>
                <a:spcPts val="500"/>
              </a:spcBef>
              <a:spcAft>
                <a:spcPts val="0"/>
              </a:spcAft>
              <a:buSzPts val="1500"/>
              <a:buChar char="•"/>
              <a:defRPr sz="15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9" name="Google Shape;489;p50"/>
          <p:cNvSpPr txBox="1"/>
          <p:nvPr>
            <p:ph idx="16" type="body"/>
          </p:nvPr>
        </p:nvSpPr>
        <p:spPr>
          <a:xfrm>
            <a:off x="5734288" y="2767856"/>
            <a:ext cx="1308900" cy="4563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0" name="Google Shape;490;p50"/>
          <p:cNvSpPr txBox="1"/>
          <p:nvPr>
            <p:ph idx="17" type="body"/>
          </p:nvPr>
        </p:nvSpPr>
        <p:spPr>
          <a:xfrm>
            <a:off x="7524328" y="3441655"/>
            <a:ext cx="1329000" cy="926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050"/>
              <a:buNone/>
              <a:defRPr sz="1050"/>
            </a:lvl1pPr>
            <a:lvl2pPr indent="-323850" lvl="1" marL="914400" algn="ctr">
              <a:lnSpc>
                <a:spcPct val="150000"/>
              </a:lnSpc>
              <a:spcBef>
                <a:spcPts val="500"/>
              </a:spcBef>
              <a:spcAft>
                <a:spcPts val="0"/>
              </a:spcAft>
              <a:buSzPts val="1500"/>
              <a:buChar char="•"/>
              <a:defRPr sz="15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50"/>
          <p:cNvSpPr txBox="1"/>
          <p:nvPr>
            <p:ph idx="18" type="body"/>
          </p:nvPr>
        </p:nvSpPr>
        <p:spPr>
          <a:xfrm>
            <a:off x="7534488" y="2767856"/>
            <a:ext cx="1308900" cy="4563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circle with artwork">
  <p:cSld name="Title, image circle with artwork">
    <p:spTree>
      <p:nvGrpSpPr>
        <p:cNvPr id="492" name="Shape 492"/>
        <p:cNvGrpSpPr/>
        <p:nvPr/>
      </p:nvGrpSpPr>
      <p:grpSpPr>
        <a:xfrm>
          <a:off x="0" y="0"/>
          <a:ext cx="0" cy="0"/>
          <a:chOff x="0" y="0"/>
          <a:chExt cx="0" cy="0"/>
        </a:xfrm>
      </p:grpSpPr>
      <p:sp>
        <p:nvSpPr>
          <p:cNvPr id="493" name="Google Shape;493;p51"/>
          <p:cNvSpPr/>
          <p:nvPr>
            <p:ph idx="2" type="pic"/>
          </p:nvPr>
        </p:nvSpPr>
        <p:spPr>
          <a:xfrm>
            <a:off x="5107194" y="1006921"/>
            <a:ext cx="3107700" cy="3107700"/>
          </a:xfrm>
          <a:prstGeom prst="ellipse">
            <a:avLst/>
          </a:prstGeom>
          <a:solidFill>
            <a:schemeClr val="lt1"/>
          </a:solidFill>
          <a:ln>
            <a:noFill/>
          </a:ln>
        </p:spPr>
      </p:sp>
      <p:sp>
        <p:nvSpPr>
          <p:cNvPr id="494" name="Google Shape;494;p51"/>
          <p:cNvSpPr txBox="1"/>
          <p:nvPr>
            <p:ph type="title"/>
          </p:nvPr>
        </p:nvSpPr>
        <p:spPr>
          <a:xfrm>
            <a:off x="316801" y="726378"/>
            <a:ext cx="3779100" cy="36906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4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Ein Bild, das Spiel, Uhr, Blume enthält.&#10;&#10;Automatisch generierte Beschreibung" id="495" name="Google Shape;495;p51"/>
          <p:cNvPicPr preferRelativeResize="0"/>
          <p:nvPr/>
        </p:nvPicPr>
        <p:blipFill rotWithShape="1">
          <a:blip r:embed="rId2">
            <a:alphaModFix/>
          </a:blip>
          <a:srcRect b="0" l="0" r="0" t="0"/>
          <a:stretch/>
        </p:blipFill>
        <p:spPr>
          <a:xfrm>
            <a:off x="4493973" y="404648"/>
            <a:ext cx="4334203" cy="4334203"/>
          </a:xfrm>
          <a:prstGeom prst="rect">
            <a:avLst/>
          </a:prstGeom>
          <a:noFill/>
          <a:ln>
            <a:noFill/>
          </a:ln>
        </p:spPr>
      </p:pic>
      <p:pic>
        <p:nvPicPr>
          <p:cNvPr descr="Ein Bild, das Spiel, Uhr, Blume enthält.&#10;&#10;Automatisch generierte Beschreibung" id="496" name="Google Shape;496;p51"/>
          <p:cNvPicPr preferRelativeResize="0"/>
          <p:nvPr/>
        </p:nvPicPr>
        <p:blipFill rotWithShape="1">
          <a:blip r:embed="rId2">
            <a:alphaModFix/>
          </a:blip>
          <a:srcRect b="0" l="0" r="0" t="0"/>
          <a:stretch/>
        </p:blipFill>
        <p:spPr>
          <a:xfrm rot="8835738">
            <a:off x="4804930" y="704659"/>
            <a:ext cx="3712288" cy="3712288"/>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copy, image circle with artwork">
  <p:cSld name="Body copy, image circle with artwork">
    <p:spTree>
      <p:nvGrpSpPr>
        <p:cNvPr id="497" name="Shape 497"/>
        <p:cNvGrpSpPr/>
        <p:nvPr/>
      </p:nvGrpSpPr>
      <p:grpSpPr>
        <a:xfrm>
          <a:off x="0" y="0"/>
          <a:ext cx="0" cy="0"/>
          <a:chOff x="0" y="0"/>
          <a:chExt cx="0" cy="0"/>
        </a:xfrm>
      </p:grpSpPr>
      <p:sp>
        <p:nvSpPr>
          <p:cNvPr id="498" name="Google Shape;498;p52"/>
          <p:cNvSpPr txBox="1"/>
          <p:nvPr>
            <p:ph idx="1" type="body"/>
          </p:nvPr>
        </p:nvSpPr>
        <p:spPr>
          <a:xfrm>
            <a:off x="315950" y="568948"/>
            <a:ext cx="3780000" cy="40056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1000"/>
              </a:spcBef>
              <a:spcAft>
                <a:spcPts val="0"/>
              </a:spcAft>
              <a:buClr>
                <a:schemeClr val="lt2"/>
              </a:buClr>
              <a:buSzPts val="1800"/>
              <a:buFont typeface="Arial"/>
              <a:buNone/>
              <a:defRPr sz="1800"/>
            </a:lvl1pPr>
            <a:lvl2pPr indent="-342900" lvl="1" marL="914400" algn="l">
              <a:lnSpc>
                <a:spcPct val="150000"/>
              </a:lnSpc>
              <a:spcBef>
                <a:spcPts val="500"/>
              </a:spcBef>
              <a:spcAft>
                <a:spcPts val="0"/>
              </a:spcAft>
              <a:buSzPts val="1800"/>
              <a:buFont typeface="Arial"/>
              <a:buChar char="•"/>
              <a:defRPr/>
            </a:lvl2pPr>
            <a:lvl3pPr indent="-330200" lvl="2" marL="1371600" algn="l">
              <a:lnSpc>
                <a:spcPct val="150000"/>
              </a:lnSpc>
              <a:spcBef>
                <a:spcPts val="500"/>
              </a:spcBef>
              <a:spcAft>
                <a:spcPts val="0"/>
              </a:spcAft>
              <a:buSzPts val="1600"/>
              <a:buFont typeface="Arial"/>
              <a:buChar char="•"/>
              <a:defRPr/>
            </a:lvl3pPr>
            <a:lvl4pPr indent="-317500" lvl="3" marL="1828800" algn="l">
              <a:lnSpc>
                <a:spcPct val="150000"/>
              </a:lnSpc>
              <a:spcBef>
                <a:spcPts val="500"/>
              </a:spcBef>
              <a:spcAft>
                <a:spcPts val="0"/>
              </a:spcAft>
              <a:buSzPts val="1400"/>
              <a:buFont typeface="Arial"/>
              <a:buChar char="•"/>
              <a:defRPr/>
            </a:lvl4pPr>
            <a:lvl5pPr indent="-304800" lvl="4" marL="2286000" algn="l">
              <a:lnSpc>
                <a:spcPct val="15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9" name="Google Shape;499;p52"/>
          <p:cNvSpPr/>
          <p:nvPr>
            <p:ph idx="2" type="pic"/>
          </p:nvPr>
        </p:nvSpPr>
        <p:spPr>
          <a:xfrm>
            <a:off x="5107194" y="1006921"/>
            <a:ext cx="3107700" cy="3107700"/>
          </a:xfrm>
          <a:prstGeom prst="ellipse">
            <a:avLst/>
          </a:prstGeom>
          <a:solidFill>
            <a:schemeClr val="lt1"/>
          </a:solidFill>
          <a:ln>
            <a:noFill/>
          </a:ln>
        </p:spPr>
      </p:sp>
      <p:pic>
        <p:nvPicPr>
          <p:cNvPr descr="Ein Bild, das Spiel, Uhr, Blume enthält.&#10;&#10;Automatisch generierte Beschreibung" id="500" name="Google Shape;500;p52"/>
          <p:cNvPicPr preferRelativeResize="0"/>
          <p:nvPr/>
        </p:nvPicPr>
        <p:blipFill rotWithShape="1">
          <a:blip r:embed="rId2">
            <a:alphaModFix/>
          </a:blip>
          <a:srcRect b="0" l="0" r="0" t="0"/>
          <a:stretch/>
        </p:blipFill>
        <p:spPr>
          <a:xfrm>
            <a:off x="4493973" y="404648"/>
            <a:ext cx="4334203" cy="4334203"/>
          </a:xfrm>
          <a:prstGeom prst="rect">
            <a:avLst/>
          </a:prstGeom>
          <a:noFill/>
          <a:ln>
            <a:noFill/>
          </a:ln>
        </p:spPr>
      </p:pic>
      <p:pic>
        <p:nvPicPr>
          <p:cNvPr descr="Ein Bild, das Spiel, Uhr, Blume enthält.&#10;&#10;Automatisch generierte Beschreibung" id="501" name="Google Shape;501;p52"/>
          <p:cNvPicPr preferRelativeResize="0"/>
          <p:nvPr/>
        </p:nvPicPr>
        <p:blipFill rotWithShape="1">
          <a:blip r:embed="rId2">
            <a:alphaModFix/>
          </a:blip>
          <a:srcRect b="0" l="0" r="0" t="0"/>
          <a:stretch/>
        </p:blipFill>
        <p:spPr>
          <a:xfrm rot="8835738">
            <a:off x="4804930" y="704659"/>
            <a:ext cx="3712288" cy="371228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_CoverSlides_v06">
  <p:cSld name="Black_CoverSlides_v06">
    <p:spTree>
      <p:nvGrpSpPr>
        <p:cNvPr id="35" name="Shape 35"/>
        <p:cNvGrpSpPr/>
        <p:nvPr/>
      </p:nvGrpSpPr>
      <p:grpSpPr>
        <a:xfrm>
          <a:off x="0" y="0"/>
          <a:ext cx="0" cy="0"/>
          <a:chOff x="0" y="0"/>
          <a:chExt cx="0" cy="0"/>
        </a:xfrm>
      </p:grpSpPr>
      <p:sp>
        <p:nvSpPr>
          <p:cNvPr id="36" name="Google Shape;36;p6"/>
          <p:cNvSpPr/>
          <p:nvPr/>
        </p:nvSpPr>
        <p:spPr>
          <a:xfrm>
            <a:off x="5054421" y="607825"/>
            <a:ext cx="1497000" cy="1497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pic>
        <p:nvPicPr>
          <p:cNvPr descr="Ein Bild, das computer, Computer, erleuchtet, Licht enthält.&#10;&#10;Automatisch generierte Beschreibung" id="37" name="Google Shape;37;p6"/>
          <p:cNvPicPr preferRelativeResize="0"/>
          <p:nvPr/>
        </p:nvPicPr>
        <p:blipFill rotWithShape="1">
          <a:blip r:embed="rId2">
            <a:alphaModFix/>
          </a:blip>
          <a:srcRect b="6959" l="30230" r="0" t="0"/>
          <a:stretch/>
        </p:blipFill>
        <p:spPr>
          <a:xfrm flipH="1">
            <a:off x="4501053" y="695463"/>
            <a:ext cx="5270453" cy="3953567"/>
          </a:xfrm>
          <a:prstGeom prst="rect">
            <a:avLst/>
          </a:prstGeom>
          <a:noFill/>
          <a:ln>
            <a:noFill/>
          </a:ln>
        </p:spPr>
      </p:pic>
      <p:pic>
        <p:nvPicPr>
          <p:cNvPr id="38" name="Google Shape;38;p6"/>
          <p:cNvPicPr preferRelativeResize="0"/>
          <p:nvPr/>
        </p:nvPicPr>
        <p:blipFill rotWithShape="1">
          <a:blip r:embed="rId3">
            <a:alphaModFix/>
          </a:blip>
          <a:srcRect b="0" l="0" r="0" t="0"/>
          <a:stretch/>
        </p:blipFill>
        <p:spPr>
          <a:xfrm>
            <a:off x="5981302" y="695463"/>
            <a:ext cx="2332404" cy="1792496"/>
          </a:xfrm>
          <a:prstGeom prst="rect">
            <a:avLst/>
          </a:prstGeom>
          <a:noFill/>
          <a:ln>
            <a:noFill/>
          </a:ln>
        </p:spPr>
      </p:pic>
      <p:pic>
        <p:nvPicPr>
          <p:cNvPr id="39" name="Google Shape;39;p6"/>
          <p:cNvPicPr preferRelativeResize="0"/>
          <p:nvPr/>
        </p:nvPicPr>
        <p:blipFill rotWithShape="1">
          <a:blip r:embed="rId4">
            <a:alphaModFix/>
          </a:blip>
          <a:srcRect b="0" l="0" r="0" t="0"/>
          <a:stretch/>
        </p:blipFill>
        <p:spPr>
          <a:xfrm>
            <a:off x="4901453" y="2017151"/>
            <a:ext cx="3750909" cy="2199818"/>
          </a:xfrm>
          <a:prstGeom prst="rect">
            <a:avLst/>
          </a:prstGeom>
          <a:noFill/>
          <a:ln>
            <a:noFill/>
          </a:ln>
        </p:spPr>
      </p:pic>
      <p:pic>
        <p:nvPicPr>
          <p:cNvPr descr="Ein Bild, das Straße, Auto, klein, sitzend enthält.&#10;&#10;Automatisch generierte Beschreibung" id="40" name="Google Shape;40;p6"/>
          <p:cNvPicPr preferRelativeResize="0"/>
          <p:nvPr/>
        </p:nvPicPr>
        <p:blipFill rotWithShape="1">
          <a:blip r:embed="rId5">
            <a:alphaModFix/>
          </a:blip>
          <a:srcRect b="0" l="0" r="0" t="0"/>
          <a:stretch/>
        </p:blipFill>
        <p:spPr>
          <a:xfrm>
            <a:off x="4461747" y="2466999"/>
            <a:ext cx="3854904" cy="1310667"/>
          </a:xfrm>
          <a:prstGeom prst="rect">
            <a:avLst/>
          </a:prstGeom>
          <a:noFill/>
          <a:ln>
            <a:noFill/>
          </a:ln>
        </p:spPr>
      </p:pic>
      <p:sp>
        <p:nvSpPr>
          <p:cNvPr id="41" name="Google Shape;41;p6"/>
          <p:cNvSpPr txBox="1"/>
          <p:nvPr>
            <p:ph type="title"/>
          </p:nvPr>
        </p:nvSpPr>
        <p:spPr>
          <a:xfrm>
            <a:off x="323972" y="1187865"/>
            <a:ext cx="4000199" cy="1530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400"/>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 type="body"/>
          </p:nvPr>
        </p:nvSpPr>
        <p:spPr>
          <a:xfrm>
            <a:off x="323972" y="4212420"/>
            <a:ext cx="40056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
          <p:cNvSpPr txBox="1"/>
          <p:nvPr>
            <p:ph idx="2" type="body"/>
          </p:nvPr>
        </p:nvSpPr>
        <p:spPr>
          <a:xfrm>
            <a:off x="323972" y="4422111"/>
            <a:ext cx="40056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323973" y="2870278"/>
            <a:ext cx="4000199" cy="1007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indent="-342900" lvl="1" marL="914400" algn="l">
              <a:lnSpc>
                <a:spcPct val="90000"/>
              </a:lnSpc>
              <a:spcBef>
                <a:spcPts val="500"/>
              </a:spcBef>
              <a:spcAft>
                <a:spcPts val="0"/>
              </a:spcAft>
              <a:buSzPts val="1800"/>
              <a:buChar char="•"/>
              <a:defRPr>
                <a:solidFill>
                  <a:schemeClr val="lt1"/>
                </a:solidFill>
              </a:defRPr>
            </a:lvl2pPr>
            <a:lvl3pPr indent="-330200" lvl="2" marL="1371600" algn="l">
              <a:lnSpc>
                <a:spcPct val="90000"/>
              </a:lnSpc>
              <a:spcBef>
                <a:spcPts val="500"/>
              </a:spcBef>
              <a:spcAft>
                <a:spcPts val="0"/>
              </a:spcAft>
              <a:buSzPts val="1600"/>
              <a:buChar char="•"/>
              <a:defRPr>
                <a:solidFill>
                  <a:schemeClr val="lt1"/>
                </a:solidFill>
              </a:defRPr>
            </a:lvl3pPr>
            <a:lvl4pPr indent="-317500" lvl="3" marL="1828800" algn="l">
              <a:lnSpc>
                <a:spcPct val="90000"/>
              </a:lnSpc>
              <a:spcBef>
                <a:spcPts val="500"/>
              </a:spcBef>
              <a:spcAft>
                <a:spcPts val="0"/>
              </a:spcAft>
              <a:buSzPts val="1400"/>
              <a:buChar char="•"/>
              <a:defRPr>
                <a:solidFill>
                  <a:schemeClr val="lt1"/>
                </a:solidFill>
              </a:defRPr>
            </a:lvl4pPr>
            <a:lvl5pPr indent="-304800" lvl="4" marL="2286000" algn="l">
              <a:lnSpc>
                <a:spcPct val="90000"/>
              </a:lnSpc>
              <a:spcBef>
                <a:spcPts val="500"/>
              </a:spcBef>
              <a:spcAft>
                <a:spcPts val="0"/>
              </a:spcAft>
              <a:buSzPts val="12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Ein Bild, das Zeichnung enthält.&#10;&#10;Automatisch generierte Beschreibung" id="45" name="Google Shape;45;p6"/>
          <p:cNvPicPr preferRelativeResize="0"/>
          <p:nvPr/>
        </p:nvPicPr>
        <p:blipFill rotWithShape="1">
          <a:blip r:embed="rId6">
            <a:alphaModFix/>
          </a:blip>
          <a:srcRect b="0" l="0" r="0" t="0"/>
          <a:stretch/>
        </p:blipFill>
        <p:spPr>
          <a:xfrm>
            <a:off x="323972" y="354870"/>
            <a:ext cx="1149089" cy="482618"/>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big screen, blue box">
  <p:cSld name="Title, bullets, big screen, blue box">
    <p:spTree>
      <p:nvGrpSpPr>
        <p:cNvPr id="506" name="Shape 506"/>
        <p:cNvGrpSpPr/>
        <p:nvPr/>
      </p:nvGrpSpPr>
      <p:grpSpPr>
        <a:xfrm>
          <a:off x="0" y="0"/>
          <a:ext cx="0" cy="0"/>
          <a:chOff x="0" y="0"/>
          <a:chExt cx="0" cy="0"/>
        </a:xfrm>
      </p:grpSpPr>
      <p:sp>
        <p:nvSpPr>
          <p:cNvPr id="507" name="Google Shape;507;p54"/>
          <p:cNvSpPr/>
          <p:nvPr/>
        </p:nvSpPr>
        <p:spPr>
          <a:xfrm>
            <a:off x="5785716" y="1"/>
            <a:ext cx="33573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08" name="Google Shape;508;p54"/>
          <p:cNvSpPr txBox="1"/>
          <p:nvPr>
            <p:ph type="title"/>
          </p:nvPr>
        </p:nvSpPr>
        <p:spPr>
          <a:xfrm>
            <a:off x="316800" y="274638"/>
            <a:ext cx="29523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9" name="Google Shape;509;p54"/>
          <p:cNvSpPr txBox="1"/>
          <p:nvPr>
            <p:ph idx="1" type="body"/>
          </p:nvPr>
        </p:nvSpPr>
        <p:spPr>
          <a:xfrm>
            <a:off x="315950" y="1370013"/>
            <a:ext cx="2952300" cy="3262199"/>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Clr>
                <a:schemeClr val="lt2"/>
              </a:buClr>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 name="Google Shape;510;p54"/>
          <p:cNvSpPr/>
          <p:nvPr/>
        </p:nvSpPr>
        <p:spPr>
          <a:xfrm>
            <a:off x="3820732" y="1045731"/>
            <a:ext cx="4778100" cy="2710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11" name="Google Shape;511;p54"/>
          <p:cNvSpPr/>
          <p:nvPr>
            <p:ph idx="2" type="pic"/>
          </p:nvPr>
        </p:nvSpPr>
        <p:spPr>
          <a:xfrm>
            <a:off x="3820732" y="1045731"/>
            <a:ext cx="4778100" cy="2710500"/>
          </a:xfrm>
          <a:prstGeom prst="rect">
            <a:avLst/>
          </a:prstGeom>
          <a:noFill/>
          <a:ln>
            <a:noFill/>
          </a:ln>
        </p:spPr>
      </p:sp>
      <p:pic>
        <p:nvPicPr>
          <p:cNvPr id="512" name="Google Shape;512;p54"/>
          <p:cNvPicPr preferRelativeResize="0"/>
          <p:nvPr/>
        </p:nvPicPr>
        <p:blipFill rotWithShape="1">
          <a:blip r:embed="rId2">
            <a:alphaModFix/>
          </a:blip>
          <a:srcRect b="0" l="0" r="0" t="0"/>
          <a:stretch/>
        </p:blipFill>
        <p:spPr>
          <a:xfrm>
            <a:off x="3693176" y="856527"/>
            <a:ext cx="5026020" cy="3775798"/>
          </a:xfrm>
          <a:prstGeom prst="rect">
            <a:avLst/>
          </a:prstGeom>
          <a:noFill/>
          <a:ln>
            <a:noFill/>
          </a:ln>
        </p:spPr>
      </p:pic>
      <p:pic>
        <p:nvPicPr>
          <p:cNvPr id="513" name="Google Shape;513;p54"/>
          <p:cNvPicPr preferRelativeResize="0"/>
          <p:nvPr/>
        </p:nvPicPr>
        <p:blipFill rotWithShape="1">
          <a:blip r:embed="rId3">
            <a:alphaModFix/>
          </a:blip>
          <a:srcRect b="0" l="0" r="0" t="0"/>
          <a:stretch/>
        </p:blipFill>
        <p:spPr>
          <a:xfrm>
            <a:off x="8515820" y="265251"/>
            <a:ext cx="360553" cy="38388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laptop, blue box">
  <p:cSld name="Title, bullets, laptop, blue box">
    <p:spTree>
      <p:nvGrpSpPr>
        <p:cNvPr id="514" name="Shape 514"/>
        <p:cNvGrpSpPr/>
        <p:nvPr/>
      </p:nvGrpSpPr>
      <p:grpSpPr>
        <a:xfrm>
          <a:off x="0" y="0"/>
          <a:ext cx="0" cy="0"/>
          <a:chOff x="0" y="0"/>
          <a:chExt cx="0" cy="0"/>
        </a:xfrm>
      </p:grpSpPr>
      <p:sp>
        <p:nvSpPr>
          <p:cNvPr id="515" name="Google Shape;515;p55"/>
          <p:cNvSpPr/>
          <p:nvPr/>
        </p:nvSpPr>
        <p:spPr>
          <a:xfrm>
            <a:off x="5786568" y="1"/>
            <a:ext cx="33573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16" name="Google Shape;516;p55"/>
          <p:cNvSpPr txBox="1"/>
          <p:nvPr>
            <p:ph type="title"/>
          </p:nvPr>
        </p:nvSpPr>
        <p:spPr>
          <a:xfrm>
            <a:off x="316800" y="274638"/>
            <a:ext cx="29523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7" name="Google Shape;517;p55"/>
          <p:cNvSpPr txBox="1"/>
          <p:nvPr>
            <p:ph idx="1" type="body"/>
          </p:nvPr>
        </p:nvSpPr>
        <p:spPr>
          <a:xfrm>
            <a:off x="315951" y="1370013"/>
            <a:ext cx="2750400" cy="3262199"/>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Clr>
                <a:schemeClr val="lt2"/>
              </a:buClr>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8" name="Google Shape;518;p55"/>
          <p:cNvSpPr/>
          <p:nvPr/>
        </p:nvSpPr>
        <p:spPr>
          <a:xfrm>
            <a:off x="3970986" y="1154909"/>
            <a:ext cx="4297800" cy="280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19" name="Google Shape;519;p55"/>
          <p:cNvSpPr/>
          <p:nvPr>
            <p:ph idx="2" type="pic"/>
          </p:nvPr>
        </p:nvSpPr>
        <p:spPr>
          <a:xfrm>
            <a:off x="3970986" y="1154909"/>
            <a:ext cx="4297800" cy="2805000"/>
          </a:xfrm>
          <a:prstGeom prst="rect">
            <a:avLst/>
          </a:prstGeom>
          <a:noFill/>
          <a:ln>
            <a:noFill/>
          </a:ln>
        </p:spPr>
      </p:sp>
      <p:pic>
        <p:nvPicPr>
          <p:cNvPr id="520" name="Google Shape;520;p55"/>
          <p:cNvPicPr preferRelativeResize="0"/>
          <p:nvPr/>
        </p:nvPicPr>
        <p:blipFill rotWithShape="1">
          <a:blip r:embed="rId2">
            <a:alphaModFix/>
          </a:blip>
          <a:srcRect b="0" l="0" r="0" t="0"/>
          <a:stretch/>
        </p:blipFill>
        <p:spPr>
          <a:xfrm>
            <a:off x="3268374" y="977938"/>
            <a:ext cx="5673587" cy="3262313"/>
          </a:xfrm>
          <a:prstGeom prst="rect">
            <a:avLst/>
          </a:prstGeom>
          <a:noFill/>
          <a:ln>
            <a:noFill/>
          </a:ln>
        </p:spPr>
      </p:pic>
      <p:pic>
        <p:nvPicPr>
          <p:cNvPr id="521" name="Google Shape;521;p55"/>
          <p:cNvPicPr preferRelativeResize="0"/>
          <p:nvPr/>
        </p:nvPicPr>
        <p:blipFill rotWithShape="1">
          <a:blip r:embed="rId3">
            <a:alphaModFix/>
          </a:blip>
          <a:srcRect b="0" l="0" r="0" t="0"/>
          <a:stretch/>
        </p:blipFill>
        <p:spPr>
          <a:xfrm>
            <a:off x="8515820" y="265251"/>
            <a:ext cx="360553" cy="38388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tablet, blue box">
  <p:cSld name="Title, bullets, tablet, blue box">
    <p:spTree>
      <p:nvGrpSpPr>
        <p:cNvPr id="522" name="Shape 522"/>
        <p:cNvGrpSpPr/>
        <p:nvPr/>
      </p:nvGrpSpPr>
      <p:grpSpPr>
        <a:xfrm>
          <a:off x="0" y="0"/>
          <a:ext cx="0" cy="0"/>
          <a:chOff x="0" y="0"/>
          <a:chExt cx="0" cy="0"/>
        </a:xfrm>
      </p:grpSpPr>
      <p:sp>
        <p:nvSpPr>
          <p:cNvPr id="523" name="Google Shape;523;p56"/>
          <p:cNvSpPr/>
          <p:nvPr/>
        </p:nvSpPr>
        <p:spPr>
          <a:xfrm>
            <a:off x="5786568" y="1"/>
            <a:ext cx="33573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24" name="Google Shape;524;p56"/>
          <p:cNvSpPr txBox="1"/>
          <p:nvPr>
            <p:ph type="title"/>
          </p:nvPr>
        </p:nvSpPr>
        <p:spPr>
          <a:xfrm>
            <a:off x="316799" y="274638"/>
            <a:ext cx="42561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5" name="Google Shape;525;p56"/>
          <p:cNvSpPr txBox="1"/>
          <p:nvPr>
            <p:ph idx="1" type="body"/>
          </p:nvPr>
        </p:nvSpPr>
        <p:spPr>
          <a:xfrm>
            <a:off x="315950" y="1370013"/>
            <a:ext cx="4256100" cy="3262199"/>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Clr>
                <a:schemeClr val="lt2"/>
              </a:buClr>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6"/>
          <p:cNvSpPr/>
          <p:nvPr/>
        </p:nvSpPr>
        <p:spPr>
          <a:xfrm>
            <a:off x="5275314" y="665018"/>
            <a:ext cx="2667000" cy="3788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27" name="Google Shape;527;p56"/>
          <p:cNvSpPr/>
          <p:nvPr>
            <p:ph idx="2" type="pic"/>
          </p:nvPr>
        </p:nvSpPr>
        <p:spPr>
          <a:xfrm>
            <a:off x="5275314" y="665018"/>
            <a:ext cx="2667000" cy="3788100"/>
          </a:xfrm>
          <a:prstGeom prst="rect">
            <a:avLst/>
          </a:prstGeom>
          <a:noFill/>
          <a:ln>
            <a:noFill/>
          </a:ln>
        </p:spPr>
      </p:sp>
      <p:pic>
        <p:nvPicPr>
          <p:cNvPr descr="Ein Bild, das Monitor, Elektronik, Bildschirm, Fernsehen enthält.&#10;&#10;Automatisch generierte Beschreibung" id="528" name="Google Shape;528;p56"/>
          <p:cNvPicPr preferRelativeResize="0"/>
          <p:nvPr/>
        </p:nvPicPr>
        <p:blipFill rotWithShape="1">
          <a:blip r:embed="rId2">
            <a:alphaModFix/>
          </a:blip>
          <a:srcRect b="0" l="0" r="0" t="0"/>
          <a:stretch/>
        </p:blipFill>
        <p:spPr>
          <a:xfrm>
            <a:off x="5134026" y="506341"/>
            <a:ext cx="2953999" cy="4102060"/>
          </a:xfrm>
          <a:prstGeom prst="rect">
            <a:avLst/>
          </a:prstGeom>
          <a:noFill/>
          <a:ln>
            <a:noFill/>
          </a:ln>
        </p:spPr>
      </p:pic>
      <p:pic>
        <p:nvPicPr>
          <p:cNvPr id="529" name="Google Shape;529;p56"/>
          <p:cNvPicPr preferRelativeResize="0"/>
          <p:nvPr/>
        </p:nvPicPr>
        <p:blipFill rotWithShape="1">
          <a:blip r:embed="rId3">
            <a:alphaModFix/>
          </a:blip>
          <a:srcRect b="0" l="0" r="0" t="0"/>
          <a:stretch/>
        </p:blipFill>
        <p:spPr>
          <a:xfrm>
            <a:off x="8515820" y="265251"/>
            <a:ext cx="360553" cy="38388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phone, blue box">
  <p:cSld name="Title, bullets, phone, blue box">
    <p:spTree>
      <p:nvGrpSpPr>
        <p:cNvPr id="530" name="Shape 530"/>
        <p:cNvGrpSpPr/>
        <p:nvPr/>
      </p:nvGrpSpPr>
      <p:grpSpPr>
        <a:xfrm>
          <a:off x="0" y="0"/>
          <a:ext cx="0" cy="0"/>
          <a:chOff x="0" y="0"/>
          <a:chExt cx="0" cy="0"/>
        </a:xfrm>
      </p:grpSpPr>
      <p:sp>
        <p:nvSpPr>
          <p:cNvPr id="531" name="Google Shape;531;p57"/>
          <p:cNvSpPr/>
          <p:nvPr/>
        </p:nvSpPr>
        <p:spPr>
          <a:xfrm>
            <a:off x="5786568" y="1"/>
            <a:ext cx="33573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32" name="Google Shape;532;p57"/>
          <p:cNvSpPr txBox="1"/>
          <p:nvPr>
            <p:ph type="title"/>
          </p:nvPr>
        </p:nvSpPr>
        <p:spPr>
          <a:xfrm>
            <a:off x="316799" y="274638"/>
            <a:ext cx="42561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3" name="Google Shape;533;p57"/>
          <p:cNvSpPr txBox="1"/>
          <p:nvPr>
            <p:ph idx="1" type="body"/>
          </p:nvPr>
        </p:nvSpPr>
        <p:spPr>
          <a:xfrm>
            <a:off x="315950" y="1370013"/>
            <a:ext cx="4256100" cy="3262199"/>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Clr>
                <a:schemeClr val="lt2"/>
              </a:buClr>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4" name="Google Shape;534;p57"/>
          <p:cNvSpPr/>
          <p:nvPr/>
        </p:nvSpPr>
        <p:spPr>
          <a:xfrm>
            <a:off x="5305111" y="635138"/>
            <a:ext cx="1911600" cy="3788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35" name="Google Shape;535;p57"/>
          <p:cNvSpPr/>
          <p:nvPr>
            <p:ph idx="2" type="pic"/>
          </p:nvPr>
        </p:nvSpPr>
        <p:spPr>
          <a:xfrm>
            <a:off x="5305111" y="635138"/>
            <a:ext cx="1911600" cy="3788100"/>
          </a:xfrm>
          <a:prstGeom prst="rect">
            <a:avLst/>
          </a:prstGeom>
          <a:noFill/>
          <a:ln>
            <a:noFill/>
          </a:ln>
        </p:spPr>
      </p:sp>
      <p:pic>
        <p:nvPicPr>
          <p:cNvPr id="536" name="Google Shape;536;p57"/>
          <p:cNvPicPr preferRelativeResize="0"/>
          <p:nvPr/>
        </p:nvPicPr>
        <p:blipFill rotWithShape="1">
          <a:blip r:embed="rId2">
            <a:alphaModFix/>
          </a:blip>
          <a:srcRect b="0" l="0" r="0" t="0"/>
          <a:stretch/>
        </p:blipFill>
        <p:spPr>
          <a:xfrm>
            <a:off x="5223193" y="395931"/>
            <a:ext cx="2078060" cy="4351637"/>
          </a:xfrm>
          <a:prstGeom prst="rect">
            <a:avLst/>
          </a:prstGeom>
          <a:noFill/>
          <a:ln>
            <a:noFill/>
          </a:ln>
        </p:spPr>
      </p:pic>
      <p:pic>
        <p:nvPicPr>
          <p:cNvPr id="537" name="Google Shape;537;p57"/>
          <p:cNvPicPr preferRelativeResize="0"/>
          <p:nvPr/>
        </p:nvPicPr>
        <p:blipFill rotWithShape="1">
          <a:blip r:embed="rId3">
            <a:alphaModFix/>
          </a:blip>
          <a:srcRect b="0" l="0" r="0" t="0"/>
          <a:stretch/>
        </p:blipFill>
        <p:spPr>
          <a:xfrm>
            <a:off x="8515820" y="265251"/>
            <a:ext cx="360553" cy="38388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big screen, green box">
  <p:cSld name="Title, bullets, big screen, green box">
    <p:spTree>
      <p:nvGrpSpPr>
        <p:cNvPr id="538" name="Shape 538"/>
        <p:cNvGrpSpPr/>
        <p:nvPr/>
      </p:nvGrpSpPr>
      <p:grpSpPr>
        <a:xfrm>
          <a:off x="0" y="0"/>
          <a:ext cx="0" cy="0"/>
          <a:chOff x="0" y="0"/>
          <a:chExt cx="0" cy="0"/>
        </a:xfrm>
      </p:grpSpPr>
      <p:sp>
        <p:nvSpPr>
          <p:cNvPr id="539" name="Google Shape;539;p58"/>
          <p:cNvSpPr/>
          <p:nvPr/>
        </p:nvSpPr>
        <p:spPr>
          <a:xfrm>
            <a:off x="5785716" y="1"/>
            <a:ext cx="33573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40" name="Google Shape;540;p58"/>
          <p:cNvSpPr txBox="1"/>
          <p:nvPr>
            <p:ph type="title"/>
          </p:nvPr>
        </p:nvSpPr>
        <p:spPr>
          <a:xfrm>
            <a:off x="316800" y="274638"/>
            <a:ext cx="29523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1" name="Google Shape;541;p58"/>
          <p:cNvSpPr txBox="1"/>
          <p:nvPr>
            <p:ph idx="1" type="body"/>
          </p:nvPr>
        </p:nvSpPr>
        <p:spPr>
          <a:xfrm>
            <a:off x="315950" y="1370013"/>
            <a:ext cx="2952300" cy="3262199"/>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2" name="Google Shape;542;p58"/>
          <p:cNvSpPr/>
          <p:nvPr/>
        </p:nvSpPr>
        <p:spPr>
          <a:xfrm>
            <a:off x="3820732" y="1045731"/>
            <a:ext cx="4778100" cy="2710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43" name="Google Shape;543;p58"/>
          <p:cNvSpPr/>
          <p:nvPr>
            <p:ph idx="2" type="pic"/>
          </p:nvPr>
        </p:nvSpPr>
        <p:spPr>
          <a:xfrm>
            <a:off x="3820732" y="1045731"/>
            <a:ext cx="4778100" cy="2710500"/>
          </a:xfrm>
          <a:prstGeom prst="rect">
            <a:avLst/>
          </a:prstGeom>
          <a:noFill/>
          <a:ln>
            <a:noFill/>
          </a:ln>
        </p:spPr>
      </p:sp>
      <p:pic>
        <p:nvPicPr>
          <p:cNvPr id="544" name="Google Shape;544;p58"/>
          <p:cNvPicPr preferRelativeResize="0"/>
          <p:nvPr/>
        </p:nvPicPr>
        <p:blipFill rotWithShape="1">
          <a:blip r:embed="rId2">
            <a:alphaModFix/>
          </a:blip>
          <a:srcRect b="0" l="0" r="0" t="0"/>
          <a:stretch/>
        </p:blipFill>
        <p:spPr>
          <a:xfrm>
            <a:off x="3693176" y="856527"/>
            <a:ext cx="5026020" cy="3775798"/>
          </a:xfrm>
          <a:prstGeom prst="rect">
            <a:avLst/>
          </a:prstGeom>
          <a:noFill/>
          <a:ln>
            <a:noFill/>
          </a:ln>
        </p:spPr>
      </p:pic>
      <p:pic>
        <p:nvPicPr>
          <p:cNvPr id="545" name="Google Shape;545;p58"/>
          <p:cNvPicPr preferRelativeResize="0"/>
          <p:nvPr/>
        </p:nvPicPr>
        <p:blipFill rotWithShape="1">
          <a:blip r:embed="rId3">
            <a:alphaModFix/>
          </a:blip>
          <a:srcRect b="0" l="0" r="0" t="0"/>
          <a:stretch/>
        </p:blipFill>
        <p:spPr>
          <a:xfrm>
            <a:off x="8515820" y="265252"/>
            <a:ext cx="360553" cy="383883"/>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big screen, grey box">
  <p:cSld name="Title, bullets, big screen, grey box">
    <p:spTree>
      <p:nvGrpSpPr>
        <p:cNvPr id="546" name="Shape 546"/>
        <p:cNvGrpSpPr/>
        <p:nvPr/>
      </p:nvGrpSpPr>
      <p:grpSpPr>
        <a:xfrm>
          <a:off x="0" y="0"/>
          <a:ext cx="0" cy="0"/>
          <a:chOff x="0" y="0"/>
          <a:chExt cx="0" cy="0"/>
        </a:xfrm>
      </p:grpSpPr>
      <p:sp>
        <p:nvSpPr>
          <p:cNvPr id="547" name="Google Shape;547;p59"/>
          <p:cNvSpPr txBox="1"/>
          <p:nvPr>
            <p:ph type="title"/>
          </p:nvPr>
        </p:nvSpPr>
        <p:spPr>
          <a:xfrm>
            <a:off x="316800" y="274638"/>
            <a:ext cx="29523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8" name="Google Shape;548;p59"/>
          <p:cNvSpPr txBox="1"/>
          <p:nvPr>
            <p:ph idx="1" type="body"/>
          </p:nvPr>
        </p:nvSpPr>
        <p:spPr>
          <a:xfrm>
            <a:off x="315950" y="1370013"/>
            <a:ext cx="2952300" cy="3262199"/>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9" name="Google Shape;549;p59"/>
          <p:cNvSpPr/>
          <p:nvPr/>
        </p:nvSpPr>
        <p:spPr>
          <a:xfrm>
            <a:off x="5785716" y="1"/>
            <a:ext cx="3357300" cy="5143500"/>
          </a:xfrm>
          <a:prstGeom prst="rect">
            <a:avLst/>
          </a:prstGeom>
          <a:solidFill>
            <a:srgbClr val="E5E6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50" name="Google Shape;550;p59"/>
          <p:cNvSpPr/>
          <p:nvPr/>
        </p:nvSpPr>
        <p:spPr>
          <a:xfrm>
            <a:off x="3820732" y="1045731"/>
            <a:ext cx="4778100" cy="2710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51" name="Google Shape;551;p59"/>
          <p:cNvSpPr/>
          <p:nvPr>
            <p:ph idx="2" type="pic"/>
          </p:nvPr>
        </p:nvSpPr>
        <p:spPr>
          <a:xfrm>
            <a:off x="3820732" y="1045731"/>
            <a:ext cx="4778100" cy="2710500"/>
          </a:xfrm>
          <a:prstGeom prst="rect">
            <a:avLst/>
          </a:prstGeom>
          <a:noFill/>
          <a:ln>
            <a:noFill/>
          </a:ln>
        </p:spPr>
      </p:sp>
      <p:pic>
        <p:nvPicPr>
          <p:cNvPr id="552" name="Google Shape;552;p59"/>
          <p:cNvPicPr preferRelativeResize="0"/>
          <p:nvPr/>
        </p:nvPicPr>
        <p:blipFill rotWithShape="1">
          <a:blip r:embed="rId2">
            <a:alphaModFix/>
          </a:blip>
          <a:srcRect b="0" l="0" r="0" t="0"/>
          <a:stretch/>
        </p:blipFill>
        <p:spPr>
          <a:xfrm>
            <a:off x="3693176" y="856527"/>
            <a:ext cx="5026020" cy="3775798"/>
          </a:xfrm>
          <a:prstGeom prst="rect">
            <a:avLst/>
          </a:prstGeom>
          <a:noFill/>
          <a:ln>
            <a:noFill/>
          </a:ln>
        </p:spPr>
      </p:pic>
      <p:pic>
        <p:nvPicPr>
          <p:cNvPr id="553" name="Google Shape;553;p59"/>
          <p:cNvPicPr preferRelativeResize="0"/>
          <p:nvPr/>
        </p:nvPicPr>
        <p:blipFill rotWithShape="1">
          <a:blip r:embed="rId3">
            <a:alphaModFix/>
          </a:blip>
          <a:srcRect b="0" l="0" r="0" t="0"/>
          <a:stretch/>
        </p:blipFill>
        <p:spPr>
          <a:xfrm>
            <a:off x="8515820" y="265252"/>
            <a:ext cx="360553" cy="38388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laptop, green box">
  <p:cSld name="Title, bullets, laptop, green box">
    <p:spTree>
      <p:nvGrpSpPr>
        <p:cNvPr id="554" name="Shape 554"/>
        <p:cNvGrpSpPr/>
        <p:nvPr/>
      </p:nvGrpSpPr>
      <p:grpSpPr>
        <a:xfrm>
          <a:off x="0" y="0"/>
          <a:ext cx="0" cy="0"/>
          <a:chOff x="0" y="0"/>
          <a:chExt cx="0" cy="0"/>
        </a:xfrm>
      </p:grpSpPr>
      <p:sp>
        <p:nvSpPr>
          <p:cNvPr id="555" name="Google Shape;555;p60"/>
          <p:cNvSpPr txBox="1"/>
          <p:nvPr>
            <p:ph type="title"/>
          </p:nvPr>
        </p:nvSpPr>
        <p:spPr>
          <a:xfrm>
            <a:off x="316800" y="274638"/>
            <a:ext cx="29523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6" name="Google Shape;556;p60"/>
          <p:cNvSpPr txBox="1"/>
          <p:nvPr>
            <p:ph idx="1" type="body"/>
          </p:nvPr>
        </p:nvSpPr>
        <p:spPr>
          <a:xfrm>
            <a:off x="315951" y="1370013"/>
            <a:ext cx="2750400" cy="3262199"/>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7" name="Google Shape;557;p60"/>
          <p:cNvSpPr/>
          <p:nvPr/>
        </p:nvSpPr>
        <p:spPr>
          <a:xfrm>
            <a:off x="5786568" y="1"/>
            <a:ext cx="33573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58" name="Google Shape;558;p60"/>
          <p:cNvSpPr/>
          <p:nvPr/>
        </p:nvSpPr>
        <p:spPr>
          <a:xfrm>
            <a:off x="3970986" y="1154909"/>
            <a:ext cx="4297800" cy="280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59" name="Google Shape;559;p60"/>
          <p:cNvSpPr/>
          <p:nvPr>
            <p:ph idx="2" type="pic"/>
          </p:nvPr>
        </p:nvSpPr>
        <p:spPr>
          <a:xfrm>
            <a:off x="3970986" y="1154909"/>
            <a:ext cx="4297800" cy="2805000"/>
          </a:xfrm>
          <a:prstGeom prst="rect">
            <a:avLst/>
          </a:prstGeom>
          <a:noFill/>
          <a:ln>
            <a:noFill/>
          </a:ln>
        </p:spPr>
      </p:sp>
      <p:pic>
        <p:nvPicPr>
          <p:cNvPr id="560" name="Google Shape;560;p60"/>
          <p:cNvPicPr preferRelativeResize="0"/>
          <p:nvPr/>
        </p:nvPicPr>
        <p:blipFill rotWithShape="1">
          <a:blip r:embed="rId2">
            <a:alphaModFix/>
          </a:blip>
          <a:srcRect b="0" l="0" r="0" t="0"/>
          <a:stretch/>
        </p:blipFill>
        <p:spPr>
          <a:xfrm>
            <a:off x="3268374" y="977938"/>
            <a:ext cx="5673587" cy="3262313"/>
          </a:xfrm>
          <a:prstGeom prst="rect">
            <a:avLst/>
          </a:prstGeom>
          <a:noFill/>
          <a:ln>
            <a:noFill/>
          </a:ln>
        </p:spPr>
      </p:pic>
      <p:pic>
        <p:nvPicPr>
          <p:cNvPr id="561" name="Google Shape;561;p60"/>
          <p:cNvPicPr preferRelativeResize="0"/>
          <p:nvPr/>
        </p:nvPicPr>
        <p:blipFill rotWithShape="1">
          <a:blip r:embed="rId3">
            <a:alphaModFix/>
          </a:blip>
          <a:srcRect b="0" l="0" r="0" t="0"/>
          <a:stretch/>
        </p:blipFill>
        <p:spPr>
          <a:xfrm>
            <a:off x="8515820" y="265252"/>
            <a:ext cx="360553" cy="38388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laptop, grey box">
  <p:cSld name="Title, bullets, laptop, grey box">
    <p:spTree>
      <p:nvGrpSpPr>
        <p:cNvPr id="562" name="Shape 562"/>
        <p:cNvGrpSpPr/>
        <p:nvPr/>
      </p:nvGrpSpPr>
      <p:grpSpPr>
        <a:xfrm>
          <a:off x="0" y="0"/>
          <a:ext cx="0" cy="0"/>
          <a:chOff x="0" y="0"/>
          <a:chExt cx="0" cy="0"/>
        </a:xfrm>
      </p:grpSpPr>
      <p:sp>
        <p:nvSpPr>
          <p:cNvPr id="563" name="Google Shape;563;p61"/>
          <p:cNvSpPr txBox="1"/>
          <p:nvPr>
            <p:ph type="title"/>
          </p:nvPr>
        </p:nvSpPr>
        <p:spPr>
          <a:xfrm>
            <a:off x="316800" y="274638"/>
            <a:ext cx="29523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4" name="Google Shape;564;p61"/>
          <p:cNvSpPr txBox="1"/>
          <p:nvPr>
            <p:ph idx="1" type="body"/>
          </p:nvPr>
        </p:nvSpPr>
        <p:spPr>
          <a:xfrm>
            <a:off x="315951" y="1370013"/>
            <a:ext cx="2750400" cy="3262199"/>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 name="Google Shape;565;p61"/>
          <p:cNvSpPr/>
          <p:nvPr/>
        </p:nvSpPr>
        <p:spPr>
          <a:xfrm>
            <a:off x="5786568" y="1"/>
            <a:ext cx="3357300" cy="5143500"/>
          </a:xfrm>
          <a:prstGeom prst="rect">
            <a:avLst/>
          </a:prstGeom>
          <a:solidFill>
            <a:srgbClr val="E5E6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66" name="Google Shape;566;p61"/>
          <p:cNvSpPr/>
          <p:nvPr/>
        </p:nvSpPr>
        <p:spPr>
          <a:xfrm>
            <a:off x="3970986" y="1154909"/>
            <a:ext cx="4297800" cy="280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67" name="Google Shape;567;p61"/>
          <p:cNvSpPr/>
          <p:nvPr>
            <p:ph idx="2" type="pic"/>
          </p:nvPr>
        </p:nvSpPr>
        <p:spPr>
          <a:xfrm>
            <a:off x="3970986" y="1154909"/>
            <a:ext cx="4297800" cy="2805000"/>
          </a:xfrm>
          <a:prstGeom prst="rect">
            <a:avLst/>
          </a:prstGeom>
          <a:noFill/>
          <a:ln>
            <a:noFill/>
          </a:ln>
        </p:spPr>
      </p:sp>
      <p:pic>
        <p:nvPicPr>
          <p:cNvPr id="568" name="Google Shape;568;p61"/>
          <p:cNvPicPr preferRelativeResize="0"/>
          <p:nvPr/>
        </p:nvPicPr>
        <p:blipFill rotWithShape="1">
          <a:blip r:embed="rId2">
            <a:alphaModFix/>
          </a:blip>
          <a:srcRect b="0" l="0" r="0" t="0"/>
          <a:stretch/>
        </p:blipFill>
        <p:spPr>
          <a:xfrm>
            <a:off x="3268374" y="977938"/>
            <a:ext cx="5673587" cy="3262313"/>
          </a:xfrm>
          <a:prstGeom prst="rect">
            <a:avLst/>
          </a:prstGeom>
          <a:noFill/>
          <a:ln>
            <a:noFill/>
          </a:ln>
        </p:spPr>
      </p:pic>
      <p:pic>
        <p:nvPicPr>
          <p:cNvPr id="569" name="Google Shape;569;p61"/>
          <p:cNvPicPr preferRelativeResize="0"/>
          <p:nvPr/>
        </p:nvPicPr>
        <p:blipFill rotWithShape="1">
          <a:blip r:embed="rId3">
            <a:alphaModFix/>
          </a:blip>
          <a:srcRect b="0" l="0" r="0" t="0"/>
          <a:stretch/>
        </p:blipFill>
        <p:spPr>
          <a:xfrm>
            <a:off x="8515820" y="265252"/>
            <a:ext cx="360553" cy="38388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tablet, green box">
  <p:cSld name="Title, bullets, tablet, green box">
    <p:spTree>
      <p:nvGrpSpPr>
        <p:cNvPr id="570" name="Shape 570"/>
        <p:cNvGrpSpPr/>
        <p:nvPr/>
      </p:nvGrpSpPr>
      <p:grpSpPr>
        <a:xfrm>
          <a:off x="0" y="0"/>
          <a:ext cx="0" cy="0"/>
          <a:chOff x="0" y="0"/>
          <a:chExt cx="0" cy="0"/>
        </a:xfrm>
      </p:grpSpPr>
      <p:sp>
        <p:nvSpPr>
          <p:cNvPr id="571" name="Google Shape;571;p62"/>
          <p:cNvSpPr/>
          <p:nvPr/>
        </p:nvSpPr>
        <p:spPr>
          <a:xfrm>
            <a:off x="5786568" y="1"/>
            <a:ext cx="33573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72" name="Google Shape;572;p62"/>
          <p:cNvSpPr txBox="1"/>
          <p:nvPr>
            <p:ph type="title"/>
          </p:nvPr>
        </p:nvSpPr>
        <p:spPr>
          <a:xfrm>
            <a:off x="316799" y="274638"/>
            <a:ext cx="42561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62"/>
          <p:cNvSpPr txBox="1"/>
          <p:nvPr>
            <p:ph idx="1" type="body"/>
          </p:nvPr>
        </p:nvSpPr>
        <p:spPr>
          <a:xfrm>
            <a:off x="315950" y="1370013"/>
            <a:ext cx="4256100" cy="3262199"/>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4" name="Google Shape;574;p62"/>
          <p:cNvSpPr/>
          <p:nvPr/>
        </p:nvSpPr>
        <p:spPr>
          <a:xfrm>
            <a:off x="5275314" y="665018"/>
            <a:ext cx="2667000" cy="3788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75" name="Google Shape;575;p62"/>
          <p:cNvSpPr/>
          <p:nvPr>
            <p:ph idx="2" type="pic"/>
          </p:nvPr>
        </p:nvSpPr>
        <p:spPr>
          <a:xfrm>
            <a:off x="5275314" y="665018"/>
            <a:ext cx="2667000" cy="3788100"/>
          </a:xfrm>
          <a:prstGeom prst="rect">
            <a:avLst/>
          </a:prstGeom>
          <a:noFill/>
          <a:ln>
            <a:noFill/>
          </a:ln>
        </p:spPr>
      </p:sp>
      <p:pic>
        <p:nvPicPr>
          <p:cNvPr descr="Ein Bild, das Monitor, Elektronik, Bildschirm, Fernsehen enthält.&#10;&#10;Automatisch generierte Beschreibung" id="576" name="Google Shape;576;p62"/>
          <p:cNvPicPr preferRelativeResize="0"/>
          <p:nvPr/>
        </p:nvPicPr>
        <p:blipFill rotWithShape="1">
          <a:blip r:embed="rId2">
            <a:alphaModFix/>
          </a:blip>
          <a:srcRect b="0" l="0" r="0" t="0"/>
          <a:stretch/>
        </p:blipFill>
        <p:spPr>
          <a:xfrm>
            <a:off x="5134026" y="506341"/>
            <a:ext cx="2953999" cy="4102060"/>
          </a:xfrm>
          <a:prstGeom prst="rect">
            <a:avLst/>
          </a:prstGeom>
          <a:noFill/>
          <a:ln>
            <a:noFill/>
          </a:ln>
        </p:spPr>
      </p:pic>
      <p:pic>
        <p:nvPicPr>
          <p:cNvPr id="577" name="Google Shape;577;p62"/>
          <p:cNvPicPr preferRelativeResize="0"/>
          <p:nvPr/>
        </p:nvPicPr>
        <p:blipFill rotWithShape="1">
          <a:blip r:embed="rId3">
            <a:alphaModFix/>
          </a:blip>
          <a:srcRect b="0" l="0" r="0" t="0"/>
          <a:stretch/>
        </p:blipFill>
        <p:spPr>
          <a:xfrm>
            <a:off x="8515820" y="265252"/>
            <a:ext cx="360553" cy="38388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tablet, grey box">
  <p:cSld name="Title, bullets, tablet, grey box">
    <p:spTree>
      <p:nvGrpSpPr>
        <p:cNvPr id="578" name="Shape 578"/>
        <p:cNvGrpSpPr/>
        <p:nvPr/>
      </p:nvGrpSpPr>
      <p:grpSpPr>
        <a:xfrm>
          <a:off x="0" y="0"/>
          <a:ext cx="0" cy="0"/>
          <a:chOff x="0" y="0"/>
          <a:chExt cx="0" cy="0"/>
        </a:xfrm>
      </p:grpSpPr>
      <p:sp>
        <p:nvSpPr>
          <p:cNvPr id="579" name="Google Shape;579;p63"/>
          <p:cNvSpPr txBox="1"/>
          <p:nvPr>
            <p:ph type="title"/>
          </p:nvPr>
        </p:nvSpPr>
        <p:spPr>
          <a:xfrm>
            <a:off x="316799" y="274638"/>
            <a:ext cx="42561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0" name="Google Shape;580;p63"/>
          <p:cNvSpPr txBox="1"/>
          <p:nvPr>
            <p:ph idx="1" type="body"/>
          </p:nvPr>
        </p:nvSpPr>
        <p:spPr>
          <a:xfrm>
            <a:off x="315950" y="1370013"/>
            <a:ext cx="4256100" cy="3262199"/>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1" name="Google Shape;581;p63"/>
          <p:cNvSpPr/>
          <p:nvPr/>
        </p:nvSpPr>
        <p:spPr>
          <a:xfrm>
            <a:off x="5786568" y="1"/>
            <a:ext cx="3357300" cy="5143500"/>
          </a:xfrm>
          <a:prstGeom prst="rect">
            <a:avLst/>
          </a:prstGeom>
          <a:solidFill>
            <a:srgbClr val="E5E6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82" name="Google Shape;582;p63"/>
          <p:cNvSpPr/>
          <p:nvPr/>
        </p:nvSpPr>
        <p:spPr>
          <a:xfrm>
            <a:off x="5275314" y="665018"/>
            <a:ext cx="2667000" cy="3788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83" name="Google Shape;583;p63"/>
          <p:cNvSpPr/>
          <p:nvPr>
            <p:ph idx="2" type="pic"/>
          </p:nvPr>
        </p:nvSpPr>
        <p:spPr>
          <a:xfrm>
            <a:off x="5275314" y="665018"/>
            <a:ext cx="2667000" cy="3788100"/>
          </a:xfrm>
          <a:prstGeom prst="rect">
            <a:avLst/>
          </a:prstGeom>
          <a:noFill/>
          <a:ln>
            <a:noFill/>
          </a:ln>
        </p:spPr>
      </p:sp>
      <p:pic>
        <p:nvPicPr>
          <p:cNvPr descr="Ein Bild, das Monitor, Elektronik, Bildschirm, Fernsehen enthält.&#10;&#10;Automatisch generierte Beschreibung" id="584" name="Google Shape;584;p63"/>
          <p:cNvPicPr preferRelativeResize="0"/>
          <p:nvPr/>
        </p:nvPicPr>
        <p:blipFill rotWithShape="1">
          <a:blip r:embed="rId2">
            <a:alphaModFix/>
          </a:blip>
          <a:srcRect b="0" l="0" r="0" t="0"/>
          <a:stretch/>
        </p:blipFill>
        <p:spPr>
          <a:xfrm>
            <a:off x="5134026" y="506341"/>
            <a:ext cx="2953999" cy="4102060"/>
          </a:xfrm>
          <a:prstGeom prst="rect">
            <a:avLst/>
          </a:prstGeom>
          <a:noFill/>
          <a:ln>
            <a:noFill/>
          </a:ln>
        </p:spPr>
      </p:pic>
      <p:pic>
        <p:nvPicPr>
          <p:cNvPr id="585" name="Google Shape;585;p63"/>
          <p:cNvPicPr preferRelativeResize="0"/>
          <p:nvPr/>
        </p:nvPicPr>
        <p:blipFill rotWithShape="1">
          <a:blip r:embed="rId3">
            <a:alphaModFix/>
          </a:blip>
          <a:srcRect b="0" l="0" r="0" t="0"/>
          <a:stretch/>
        </p:blipFill>
        <p:spPr>
          <a:xfrm>
            <a:off x="8515820" y="265252"/>
            <a:ext cx="360553" cy="38388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_CoverSlides_v07">
  <p:cSld name="Black_CoverSlides_v07">
    <p:spTree>
      <p:nvGrpSpPr>
        <p:cNvPr id="46" name="Shape 46"/>
        <p:cNvGrpSpPr/>
        <p:nvPr/>
      </p:nvGrpSpPr>
      <p:grpSpPr>
        <a:xfrm>
          <a:off x="0" y="0"/>
          <a:ext cx="0" cy="0"/>
          <a:chOff x="0" y="0"/>
          <a:chExt cx="0" cy="0"/>
        </a:xfrm>
      </p:grpSpPr>
      <p:pic>
        <p:nvPicPr>
          <p:cNvPr descr="Ein Bild, das fliegend, groß, Ebene, Luft enthält.&#10;&#10;Automatisch generierte Beschreibung" id="47" name="Google Shape;47;p7"/>
          <p:cNvPicPr preferRelativeResize="0"/>
          <p:nvPr/>
        </p:nvPicPr>
        <p:blipFill rotWithShape="1">
          <a:blip r:embed="rId2">
            <a:alphaModFix/>
          </a:blip>
          <a:srcRect b="0" l="0" r="19931" t="0"/>
          <a:stretch/>
        </p:blipFill>
        <p:spPr>
          <a:xfrm>
            <a:off x="5393092" y="3024988"/>
            <a:ext cx="3750908" cy="2137968"/>
          </a:xfrm>
          <a:prstGeom prst="rect">
            <a:avLst/>
          </a:prstGeom>
          <a:noFill/>
          <a:ln>
            <a:noFill/>
          </a:ln>
        </p:spPr>
      </p:pic>
      <p:pic>
        <p:nvPicPr>
          <p:cNvPr descr="Ein Bild, das Raum, Uhr enthält.&#10;&#10;Automatisch generierte Beschreibung" id="48" name="Google Shape;48;p7"/>
          <p:cNvPicPr preferRelativeResize="0"/>
          <p:nvPr/>
        </p:nvPicPr>
        <p:blipFill rotWithShape="1">
          <a:blip r:embed="rId3">
            <a:alphaModFix/>
          </a:blip>
          <a:srcRect b="0" l="0" r="0" t="0"/>
          <a:stretch/>
        </p:blipFill>
        <p:spPr>
          <a:xfrm>
            <a:off x="5287920" y="256523"/>
            <a:ext cx="3750909" cy="3267321"/>
          </a:xfrm>
          <a:prstGeom prst="rect">
            <a:avLst/>
          </a:prstGeom>
          <a:noFill/>
          <a:ln>
            <a:noFill/>
          </a:ln>
        </p:spPr>
      </p:pic>
      <p:pic>
        <p:nvPicPr>
          <p:cNvPr descr="Ein Bild, das Objekt, Schreibmaschine, Monitor, sitzend enthält.&#10;&#10;Automatisch generierte Beschreibung" id="49" name="Google Shape;49;p7"/>
          <p:cNvPicPr preferRelativeResize="0"/>
          <p:nvPr/>
        </p:nvPicPr>
        <p:blipFill rotWithShape="1">
          <a:blip r:embed="rId4">
            <a:alphaModFix/>
          </a:blip>
          <a:srcRect b="0" l="0" r="0" t="0"/>
          <a:stretch/>
        </p:blipFill>
        <p:spPr>
          <a:xfrm>
            <a:off x="5471118" y="1380300"/>
            <a:ext cx="2413530" cy="3166551"/>
          </a:xfrm>
          <a:prstGeom prst="rect">
            <a:avLst/>
          </a:prstGeom>
          <a:noFill/>
          <a:ln>
            <a:noFill/>
          </a:ln>
        </p:spPr>
      </p:pic>
      <p:sp>
        <p:nvSpPr>
          <p:cNvPr id="50" name="Google Shape;50;p7"/>
          <p:cNvSpPr txBox="1"/>
          <p:nvPr>
            <p:ph type="title"/>
          </p:nvPr>
        </p:nvSpPr>
        <p:spPr>
          <a:xfrm>
            <a:off x="323972" y="1187865"/>
            <a:ext cx="4478700" cy="1530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400"/>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 type="body"/>
          </p:nvPr>
        </p:nvSpPr>
        <p:spPr>
          <a:xfrm>
            <a:off x="323972" y="4212420"/>
            <a:ext cx="44847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7"/>
          <p:cNvSpPr txBox="1"/>
          <p:nvPr>
            <p:ph idx="2" type="body"/>
          </p:nvPr>
        </p:nvSpPr>
        <p:spPr>
          <a:xfrm>
            <a:off x="323972" y="4450611"/>
            <a:ext cx="44847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7"/>
          <p:cNvSpPr txBox="1"/>
          <p:nvPr>
            <p:ph idx="3" type="body"/>
          </p:nvPr>
        </p:nvSpPr>
        <p:spPr>
          <a:xfrm>
            <a:off x="323973" y="2898778"/>
            <a:ext cx="4478700" cy="1007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indent="-342900" lvl="1" marL="914400" algn="l">
              <a:lnSpc>
                <a:spcPct val="90000"/>
              </a:lnSpc>
              <a:spcBef>
                <a:spcPts val="500"/>
              </a:spcBef>
              <a:spcAft>
                <a:spcPts val="0"/>
              </a:spcAft>
              <a:buSzPts val="1800"/>
              <a:buChar char="•"/>
              <a:defRPr>
                <a:solidFill>
                  <a:schemeClr val="lt1"/>
                </a:solidFill>
              </a:defRPr>
            </a:lvl2pPr>
            <a:lvl3pPr indent="-330200" lvl="2" marL="1371600" algn="l">
              <a:lnSpc>
                <a:spcPct val="90000"/>
              </a:lnSpc>
              <a:spcBef>
                <a:spcPts val="500"/>
              </a:spcBef>
              <a:spcAft>
                <a:spcPts val="0"/>
              </a:spcAft>
              <a:buSzPts val="1600"/>
              <a:buChar char="•"/>
              <a:defRPr>
                <a:solidFill>
                  <a:schemeClr val="lt1"/>
                </a:solidFill>
              </a:defRPr>
            </a:lvl3pPr>
            <a:lvl4pPr indent="-317500" lvl="3" marL="1828800" algn="l">
              <a:lnSpc>
                <a:spcPct val="90000"/>
              </a:lnSpc>
              <a:spcBef>
                <a:spcPts val="500"/>
              </a:spcBef>
              <a:spcAft>
                <a:spcPts val="0"/>
              </a:spcAft>
              <a:buSzPts val="1400"/>
              <a:buChar char="•"/>
              <a:defRPr>
                <a:solidFill>
                  <a:schemeClr val="lt1"/>
                </a:solidFill>
              </a:defRPr>
            </a:lvl4pPr>
            <a:lvl5pPr indent="-304800" lvl="4" marL="2286000" algn="l">
              <a:lnSpc>
                <a:spcPct val="90000"/>
              </a:lnSpc>
              <a:spcBef>
                <a:spcPts val="500"/>
              </a:spcBef>
              <a:spcAft>
                <a:spcPts val="0"/>
              </a:spcAft>
              <a:buSzPts val="12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Ein Bild, das Zeichnung enthält.&#10;&#10;Automatisch generierte Beschreibung" id="54" name="Google Shape;54;p7"/>
          <p:cNvPicPr preferRelativeResize="0"/>
          <p:nvPr/>
        </p:nvPicPr>
        <p:blipFill rotWithShape="1">
          <a:blip r:embed="rId5">
            <a:alphaModFix/>
          </a:blip>
          <a:srcRect b="0" l="0" r="0" t="0"/>
          <a:stretch/>
        </p:blipFill>
        <p:spPr>
          <a:xfrm>
            <a:off x="323972" y="354870"/>
            <a:ext cx="1149089" cy="482618"/>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phone, green box">
  <p:cSld name="Title, bullets, phone, green box">
    <p:spTree>
      <p:nvGrpSpPr>
        <p:cNvPr id="586" name="Shape 586"/>
        <p:cNvGrpSpPr/>
        <p:nvPr/>
      </p:nvGrpSpPr>
      <p:grpSpPr>
        <a:xfrm>
          <a:off x="0" y="0"/>
          <a:ext cx="0" cy="0"/>
          <a:chOff x="0" y="0"/>
          <a:chExt cx="0" cy="0"/>
        </a:xfrm>
      </p:grpSpPr>
      <p:sp>
        <p:nvSpPr>
          <p:cNvPr id="587" name="Google Shape;587;p64"/>
          <p:cNvSpPr txBox="1"/>
          <p:nvPr>
            <p:ph type="title"/>
          </p:nvPr>
        </p:nvSpPr>
        <p:spPr>
          <a:xfrm>
            <a:off x="316799" y="274638"/>
            <a:ext cx="42561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8" name="Google Shape;588;p64"/>
          <p:cNvSpPr txBox="1"/>
          <p:nvPr>
            <p:ph idx="1" type="body"/>
          </p:nvPr>
        </p:nvSpPr>
        <p:spPr>
          <a:xfrm>
            <a:off x="315950" y="1370013"/>
            <a:ext cx="4256100" cy="3262199"/>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4"/>
          <p:cNvSpPr/>
          <p:nvPr/>
        </p:nvSpPr>
        <p:spPr>
          <a:xfrm>
            <a:off x="5786568" y="1"/>
            <a:ext cx="33573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90" name="Google Shape;590;p64"/>
          <p:cNvSpPr/>
          <p:nvPr/>
        </p:nvSpPr>
        <p:spPr>
          <a:xfrm>
            <a:off x="5305111" y="635138"/>
            <a:ext cx="1911600" cy="3788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91" name="Google Shape;591;p64"/>
          <p:cNvSpPr/>
          <p:nvPr>
            <p:ph idx="2" type="pic"/>
          </p:nvPr>
        </p:nvSpPr>
        <p:spPr>
          <a:xfrm>
            <a:off x="5305111" y="635138"/>
            <a:ext cx="1911600" cy="3788100"/>
          </a:xfrm>
          <a:prstGeom prst="rect">
            <a:avLst/>
          </a:prstGeom>
          <a:noFill/>
          <a:ln>
            <a:noFill/>
          </a:ln>
        </p:spPr>
      </p:sp>
      <p:pic>
        <p:nvPicPr>
          <p:cNvPr id="592" name="Google Shape;592;p64"/>
          <p:cNvPicPr preferRelativeResize="0"/>
          <p:nvPr/>
        </p:nvPicPr>
        <p:blipFill rotWithShape="1">
          <a:blip r:embed="rId2">
            <a:alphaModFix/>
          </a:blip>
          <a:srcRect b="0" l="0" r="0" t="0"/>
          <a:stretch/>
        </p:blipFill>
        <p:spPr>
          <a:xfrm>
            <a:off x="5223193" y="395931"/>
            <a:ext cx="2078060" cy="4351637"/>
          </a:xfrm>
          <a:prstGeom prst="rect">
            <a:avLst/>
          </a:prstGeom>
          <a:noFill/>
          <a:ln>
            <a:noFill/>
          </a:ln>
        </p:spPr>
      </p:pic>
      <p:pic>
        <p:nvPicPr>
          <p:cNvPr id="593" name="Google Shape;593;p64"/>
          <p:cNvPicPr preferRelativeResize="0"/>
          <p:nvPr/>
        </p:nvPicPr>
        <p:blipFill rotWithShape="1">
          <a:blip r:embed="rId3">
            <a:alphaModFix/>
          </a:blip>
          <a:srcRect b="0" l="0" r="0" t="0"/>
          <a:stretch/>
        </p:blipFill>
        <p:spPr>
          <a:xfrm>
            <a:off x="8515820" y="265252"/>
            <a:ext cx="360553" cy="383883"/>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phone, grey box">
  <p:cSld name="Title, bullets, phone, grey box">
    <p:spTree>
      <p:nvGrpSpPr>
        <p:cNvPr id="594" name="Shape 594"/>
        <p:cNvGrpSpPr/>
        <p:nvPr/>
      </p:nvGrpSpPr>
      <p:grpSpPr>
        <a:xfrm>
          <a:off x="0" y="0"/>
          <a:ext cx="0" cy="0"/>
          <a:chOff x="0" y="0"/>
          <a:chExt cx="0" cy="0"/>
        </a:xfrm>
      </p:grpSpPr>
      <p:sp>
        <p:nvSpPr>
          <p:cNvPr id="595" name="Google Shape;595;p65"/>
          <p:cNvSpPr txBox="1"/>
          <p:nvPr>
            <p:ph type="title"/>
          </p:nvPr>
        </p:nvSpPr>
        <p:spPr>
          <a:xfrm>
            <a:off x="316799" y="274638"/>
            <a:ext cx="42561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65"/>
          <p:cNvSpPr txBox="1"/>
          <p:nvPr>
            <p:ph idx="1" type="body"/>
          </p:nvPr>
        </p:nvSpPr>
        <p:spPr>
          <a:xfrm>
            <a:off x="315950" y="1370013"/>
            <a:ext cx="4256100" cy="3262199"/>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7" name="Google Shape;597;p65"/>
          <p:cNvSpPr/>
          <p:nvPr/>
        </p:nvSpPr>
        <p:spPr>
          <a:xfrm>
            <a:off x="5786568" y="1"/>
            <a:ext cx="3357300" cy="5143500"/>
          </a:xfrm>
          <a:prstGeom prst="rect">
            <a:avLst/>
          </a:prstGeom>
          <a:solidFill>
            <a:srgbClr val="E5E6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98" name="Google Shape;598;p65"/>
          <p:cNvSpPr/>
          <p:nvPr/>
        </p:nvSpPr>
        <p:spPr>
          <a:xfrm>
            <a:off x="5305111" y="635138"/>
            <a:ext cx="1911600" cy="3788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599" name="Google Shape;599;p65"/>
          <p:cNvSpPr/>
          <p:nvPr>
            <p:ph idx="2" type="pic"/>
          </p:nvPr>
        </p:nvSpPr>
        <p:spPr>
          <a:xfrm>
            <a:off x="5305111" y="635138"/>
            <a:ext cx="1911600" cy="3788100"/>
          </a:xfrm>
          <a:prstGeom prst="rect">
            <a:avLst/>
          </a:prstGeom>
          <a:noFill/>
          <a:ln>
            <a:noFill/>
          </a:ln>
        </p:spPr>
      </p:sp>
      <p:pic>
        <p:nvPicPr>
          <p:cNvPr id="600" name="Google Shape;600;p65"/>
          <p:cNvPicPr preferRelativeResize="0"/>
          <p:nvPr/>
        </p:nvPicPr>
        <p:blipFill rotWithShape="1">
          <a:blip r:embed="rId2">
            <a:alphaModFix/>
          </a:blip>
          <a:srcRect b="0" l="0" r="0" t="0"/>
          <a:stretch/>
        </p:blipFill>
        <p:spPr>
          <a:xfrm>
            <a:off x="5223193" y="395931"/>
            <a:ext cx="2078060" cy="4351637"/>
          </a:xfrm>
          <a:prstGeom prst="rect">
            <a:avLst/>
          </a:prstGeom>
          <a:noFill/>
          <a:ln>
            <a:noFill/>
          </a:ln>
        </p:spPr>
      </p:pic>
      <p:pic>
        <p:nvPicPr>
          <p:cNvPr id="601" name="Google Shape;601;p65"/>
          <p:cNvPicPr preferRelativeResize="0"/>
          <p:nvPr/>
        </p:nvPicPr>
        <p:blipFill rotWithShape="1">
          <a:blip r:embed="rId3">
            <a:alphaModFix/>
          </a:blip>
          <a:srcRect b="0" l="0" r="0" t="0"/>
          <a:stretch/>
        </p:blipFill>
        <p:spPr>
          <a:xfrm>
            <a:off x="8515820" y="265252"/>
            <a:ext cx="360553" cy="383883"/>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2, black bg">
  <p:cSld name="Thank you 2, black bg">
    <p:spTree>
      <p:nvGrpSpPr>
        <p:cNvPr id="605" name="Shape 605"/>
        <p:cNvGrpSpPr/>
        <p:nvPr/>
      </p:nvGrpSpPr>
      <p:grpSpPr>
        <a:xfrm>
          <a:off x="0" y="0"/>
          <a:ext cx="0" cy="0"/>
          <a:chOff x="0" y="0"/>
          <a:chExt cx="0" cy="0"/>
        </a:xfrm>
      </p:grpSpPr>
      <p:pic>
        <p:nvPicPr>
          <p:cNvPr id="606" name="Google Shape;606;p67"/>
          <p:cNvPicPr preferRelativeResize="0"/>
          <p:nvPr/>
        </p:nvPicPr>
        <p:blipFill rotWithShape="1">
          <a:blip r:embed="rId2">
            <a:alphaModFix/>
          </a:blip>
          <a:srcRect b="0" l="13598" r="10888" t="0"/>
          <a:stretch/>
        </p:blipFill>
        <p:spPr>
          <a:xfrm rot="5400000">
            <a:off x="3212067" y="-659547"/>
            <a:ext cx="5143498" cy="6462595"/>
          </a:xfrm>
          <a:prstGeom prst="rect">
            <a:avLst/>
          </a:prstGeom>
          <a:noFill/>
          <a:ln>
            <a:noFill/>
          </a:ln>
        </p:spPr>
      </p:pic>
      <p:sp>
        <p:nvSpPr>
          <p:cNvPr id="607" name="Google Shape;607;p67"/>
          <p:cNvSpPr txBox="1"/>
          <p:nvPr>
            <p:ph type="title"/>
          </p:nvPr>
        </p:nvSpPr>
        <p:spPr>
          <a:xfrm>
            <a:off x="316800" y="2128759"/>
            <a:ext cx="5181300" cy="8859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400"/>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8" name="Google Shape;608;p67"/>
          <p:cNvSpPr txBox="1"/>
          <p:nvPr>
            <p:ph idx="1" type="body"/>
          </p:nvPr>
        </p:nvSpPr>
        <p:spPr>
          <a:xfrm>
            <a:off x="323972" y="3093739"/>
            <a:ext cx="5181300" cy="437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09" name="Google Shape;609;p67"/>
          <p:cNvPicPr preferRelativeResize="0"/>
          <p:nvPr/>
        </p:nvPicPr>
        <p:blipFill rotWithShape="1">
          <a:blip r:embed="rId3">
            <a:alphaModFix/>
          </a:blip>
          <a:srcRect b="0" l="0" r="0" t="0"/>
          <a:stretch/>
        </p:blipFill>
        <p:spPr>
          <a:xfrm>
            <a:off x="316800" y="343273"/>
            <a:ext cx="1181507" cy="506139"/>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1, black bg">
  <p:cSld name="Thank you 1, black bg">
    <p:spTree>
      <p:nvGrpSpPr>
        <p:cNvPr id="610" name="Shape 610"/>
        <p:cNvGrpSpPr/>
        <p:nvPr/>
      </p:nvGrpSpPr>
      <p:grpSpPr>
        <a:xfrm>
          <a:off x="0" y="0"/>
          <a:ext cx="0" cy="0"/>
          <a:chOff x="0" y="0"/>
          <a:chExt cx="0" cy="0"/>
        </a:xfrm>
      </p:grpSpPr>
      <p:sp>
        <p:nvSpPr>
          <p:cNvPr id="611" name="Google Shape;611;p68"/>
          <p:cNvSpPr txBox="1"/>
          <p:nvPr>
            <p:ph type="title"/>
          </p:nvPr>
        </p:nvSpPr>
        <p:spPr>
          <a:xfrm>
            <a:off x="316800" y="2128759"/>
            <a:ext cx="5181300" cy="8859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400"/>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 name="Google Shape;612;p68"/>
          <p:cNvSpPr txBox="1"/>
          <p:nvPr>
            <p:ph idx="1" type="body"/>
          </p:nvPr>
        </p:nvSpPr>
        <p:spPr>
          <a:xfrm>
            <a:off x="323972" y="3093739"/>
            <a:ext cx="5181300" cy="437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13" name="Google Shape;613;p68"/>
          <p:cNvPicPr preferRelativeResize="0"/>
          <p:nvPr/>
        </p:nvPicPr>
        <p:blipFill rotWithShape="1">
          <a:blip r:embed="rId2">
            <a:alphaModFix/>
          </a:blip>
          <a:srcRect b="0" l="0" r="0" t="0"/>
          <a:stretch/>
        </p:blipFill>
        <p:spPr>
          <a:xfrm>
            <a:off x="316800" y="343273"/>
            <a:ext cx="1181507" cy="506139"/>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3, black bg">
  <p:cSld name="Thank you 3, black bg">
    <p:spTree>
      <p:nvGrpSpPr>
        <p:cNvPr id="614" name="Shape 614"/>
        <p:cNvGrpSpPr/>
        <p:nvPr/>
      </p:nvGrpSpPr>
      <p:grpSpPr>
        <a:xfrm>
          <a:off x="0" y="0"/>
          <a:ext cx="0" cy="0"/>
          <a:chOff x="0" y="0"/>
          <a:chExt cx="0" cy="0"/>
        </a:xfrm>
      </p:grpSpPr>
      <p:sp>
        <p:nvSpPr>
          <p:cNvPr id="615" name="Google Shape;615;p69"/>
          <p:cNvSpPr txBox="1"/>
          <p:nvPr>
            <p:ph type="title"/>
          </p:nvPr>
        </p:nvSpPr>
        <p:spPr>
          <a:xfrm>
            <a:off x="333497" y="2128759"/>
            <a:ext cx="8477100" cy="8859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4400"/>
              <a:buNone/>
              <a:defRPr sz="4000">
                <a:highlight>
                  <a:srgbClr val="050707"/>
                </a:high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_CoverSlides_v08">
  <p:cSld name="Black_CoverSlides_v08">
    <p:spTree>
      <p:nvGrpSpPr>
        <p:cNvPr id="55" name="Shape 55"/>
        <p:cNvGrpSpPr/>
        <p:nvPr/>
      </p:nvGrpSpPr>
      <p:grpSpPr>
        <a:xfrm>
          <a:off x="0" y="0"/>
          <a:ext cx="0" cy="0"/>
          <a:chOff x="0" y="0"/>
          <a:chExt cx="0" cy="0"/>
        </a:xfrm>
      </p:grpSpPr>
      <p:sp>
        <p:nvSpPr>
          <p:cNvPr id="56" name="Google Shape;56;p8"/>
          <p:cNvSpPr txBox="1"/>
          <p:nvPr>
            <p:ph type="title"/>
          </p:nvPr>
        </p:nvSpPr>
        <p:spPr>
          <a:xfrm>
            <a:off x="323971" y="1187865"/>
            <a:ext cx="7178700" cy="1530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400"/>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 type="body"/>
          </p:nvPr>
        </p:nvSpPr>
        <p:spPr>
          <a:xfrm>
            <a:off x="323972" y="4212420"/>
            <a:ext cx="45618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8"/>
          <p:cNvSpPr txBox="1"/>
          <p:nvPr>
            <p:ph idx="2" type="body"/>
          </p:nvPr>
        </p:nvSpPr>
        <p:spPr>
          <a:xfrm>
            <a:off x="323972" y="4450611"/>
            <a:ext cx="45618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8"/>
          <p:cNvSpPr txBox="1"/>
          <p:nvPr>
            <p:ph idx="3" type="body"/>
          </p:nvPr>
        </p:nvSpPr>
        <p:spPr>
          <a:xfrm>
            <a:off x="323972" y="2898778"/>
            <a:ext cx="7202100" cy="1007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indent="-342900" lvl="1" marL="914400" algn="l">
              <a:lnSpc>
                <a:spcPct val="90000"/>
              </a:lnSpc>
              <a:spcBef>
                <a:spcPts val="500"/>
              </a:spcBef>
              <a:spcAft>
                <a:spcPts val="0"/>
              </a:spcAft>
              <a:buSzPts val="1800"/>
              <a:buChar char="•"/>
              <a:defRPr>
                <a:solidFill>
                  <a:schemeClr val="lt1"/>
                </a:solidFill>
              </a:defRPr>
            </a:lvl2pPr>
            <a:lvl3pPr indent="-330200" lvl="2" marL="1371600" algn="l">
              <a:lnSpc>
                <a:spcPct val="90000"/>
              </a:lnSpc>
              <a:spcBef>
                <a:spcPts val="500"/>
              </a:spcBef>
              <a:spcAft>
                <a:spcPts val="0"/>
              </a:spcAft>
              <a:buSzPts val="1600"/>
              <a:buChar char="•"/>
              <a:defRPr>
                <a:solidFill>
                  <a:schemeClr val="lt1"/>
                </a:solidFill>
              </a:defRPr>
            </a:lvl3pPr>
            <a:lvl4pPr indent="-317500" lvl="3" marL="1828800" algn="l">
              <a:lnSpc>
                <a:spcPct val="90000"/>
              </a:lnSpc>
              <a:spcBef>
                <a:spcPts val="500"/>
              </a:spcBef>
              <a:spcAft>
                <a:spcPts val="0"/>
              </a:spcAft>
              <a:buSzPts val="1400"/>
              <a:buChar char="•"/>
              <a:defRPr>
                <a:solidFill>
                  <a:schemeClr val="lt1"/>
                </a:solidFill>
              </a:defRPr>
            </a:lvl4pPr>
            <a:lvl5pPr indent="-304800" lvl="4" marL="2286000" algn="l">
              <a:lnSpc>
                <a:spcPct val="90000"/>
              </a:lnSpc>
              <a:spcBef>
                <a:spcPts val="500"/>
              </a:spcBef>
              <a:spcAft>
                <a:spcPts val="0"/>
              </a:spcAft>
              <a:buSzPts val="12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Ein Bild, das Zeichnung enthält.&#10;&#10;Automatisch generierte Beschreibung" id="60" name="Google Shape;60;p8"/>
          <p:cNvPicPr preferRelativeResize="0"/>
          <p:nvPr/>
        </p:nvPicPr>
        <p:blipFill rotWithShape="1">
          <a:blip r:embed="rId2">
            <a:alphaModFix/>
          </a:blip>
          <a:srcRect b="0" l="0" r="0" t="0"/>
          <a:stretch/>
        </p:blipFill>
        <p:spPr>
          <a:xfrm>
            <a:off x="323972" y="354870"/>
            <a:ext cx="1149089" cy="48261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_CoverSlides_v09">
  <p:cSld name="Black_CoverSlides_v09">
    <p:spTree>
      <p:nvGrpSpPr>
        <p:cNvPr id="61" name="Shape 61"/>
        <p:cNvGrpSpPr/>
        <p:nvPr/>
      </p:nvGrpSpPr>
      <p:grpSpPr>
        <a:xfrm>
          <a:off x="0" y="0"/>
          <a:ext cx="0" cy="0"/>
          <a:chOff x="0" y="0"/>
          <a:chExt cx="0" cy="0"/>
        </a:xfrm>
      </p:grpSpPr>
      <p:pic>
        <p:nvPicPr>
          <p:cNvPr descr="Ein Bild, das Gitarre, Computer enthält.&#10;&#10;Automatisch generierte Beschreibung" id="62" name="Google Shape;62;p9"/>
          <p:cNvPicPr preferRelativeResize="0"/>
          <p:nvPr/>
        </p:nvPicPr>
        <p:blipFill rotWithShape="1">
          <a:blip r:embed="rId2">
            <a:alphaModFix/>
          </a:blip>
          <a:srcRect b="0" l="0" r="0" t="0"/>
          <a:stretch/>
        </p:blipFill>
        <p:spPr>
          <a:xfrm>
            <a:off x="5193297" y="0"/>
            <a:ext cx="3507206" cy="5143500"/>
          </a:xfrm>
          <a:prstGeom prst="rect">
            <a:avLst/>
          </a:prstGeom>
          <a:noFill/>
          <a:ln>
            <a:noFill/>
          </a:ln>
        </p:spPr>
      </p:pic>
      <p:sp>
        <p:nvSpPr>
          <p:cNvPr id="63" name="Google Shape;63;p9"/>
          <p:cNvSpPr txBox="1"/>
          <p:nvPr>
            <p:ph type="title"/>
          </p:nvPr>
        </p:nvSpPr>
        <p:spPr>
          <a:xfrm>
            <a:off x="323971" y="1187865"/>
            <a:ext cx="4410300" cy="1530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400"/>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 type="body"/>
          </p:nvPr>
        </p:nvSpPr>
        <p:spPr>
          <a:xfrm>
            <a:off x="323972" y="4212420"/>
            <a:ext cx="44163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9"/>
          <p:cNvSpPr txBox="1"/>
          <p:nvPr>
            <p:ph idx="2" type="body"/>
          </p:nvPr>
        </p:nvSpPr>
        <p:spPr>
          <a:xfrm>
            <a:off x="323972" y="4450611"/>
            <a:ext cx="44163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9"/>
          <p:cNvSpPr txBox="1"/>
          <p:nvPr>
            <p:ph idx="3" type="body"/>
          </p:nvPr>
        </p:nvSpPr>
        <p:spPr>
          <a:xfrm>
            <a:off x="323972" y="2898778"/>
            <a:ext cx="4410300" cy="1007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indent="-342900" lvl="1" marL="914400" algn="l">
              <a:lnSpc>
                <a:spcPct val="90000"/>
              </a:lnSpc>
              <a:spcBef>
                <a:spcPts val="500"/>
              </a:spcBef>
              <a:spcAft>
                <a:spcPts val="0"/>
              </a:spcAft>
              <a:buSzPts val="1800"/>
              <a:buChar char="•"/>
              <a:defRPr>
                <a:solidFill>
                  <a:schemeClr val="lt1"/>
                </a:solidFill>
              </a:defRPr>
            </a:lvl2pPr>
            <a:lvl3pPr indent="-330200" lvl="2" marL="1371600" algn="l">
              <a:lnSpc>
                <a:spcPct val="90000"/>
              </a:lnSpc>
              <a:spcBef>
                <a:spcPts val="500"/>
              </a:spcBef>
              <a:spcAft>
                <a:spcPts val="0"/>
              </a:spcAft>
              <a:buSzPts val="1600"/>
              <a:buChar char="•"/>
              <a:defRPr>
                <a:solidFill>
                  <a:schemeClr val="lt1"/>
                </a:solidFill>
              </a:defRPr>
            </a:lvl3pPr>
            <a:lvl4pPr indent="-317500" lvl="3" marL="1828800" algn="l">
              <a:lnSpc>
                <a:spcPct val="90000"/>
              </a:lnSpc>
              <a:spcBef>
                <a:spcPts val="500"/>
              </a:spcBef>
              <a:spcAft>
                <a:spcPts val="0"/>
              </a:spcAft>
              <a:buSzPts val="1400"/>
              <a:buChar char="•"/>
              <a:defRPr>
                <a:solidFill>
                  <a:schemeClr val="lt1"/>
                </a:solidFill>
              </a:defRPr>
            </a:lvl4pPr>
            <a:lvl5pPr indent="-304800" lvl="4" marL="2286000" algn="l">
              <a:lnSpc>
                <a:spcPct val="90000"/>
              </a:lnSpc>
              <a:spcBef>
                <a:spcPts val="500"/>
              </a:spcBef>
              <a:spcAft>
                <a:spcPts val="0"/>
              </a:spcAft>
              <a:buSzPts val="12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Ein Bild, das Zeichnung enthält.&#10;&#10;Automatisch generierte Beschreibung" id="67" name="Google Shape;67;p9"/>
          <p:cNvPicPr preferRelativeResize="0"/>
          <p:nvPr/>
        </p:nvPicPr>
        <p:blipFill rotWithShape="1">
          <a:blip r:embed="rId3">
            <a:alphaModFix/>
          </a:blip>
          <a:srcRect b="0" l="0" r="0" t="0"/>
          <a:stretch/>
        </p:blipFill>
        <p:spPr>
          <a:xfrm>
            <a:off x="323972" y="354870"/>
            <a:ext cx="1149089" cy="48261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_CoverSlides_v10">
  <p:cSld name="Black_CoverSlides_v10">
    <p:spTree>
      <p:nvGrpSpPr>
        <p:cNvPr id="68" name="Shape 68"/>
        <p:cNvGrpSpPr/>
        <p:nvPr/>
      </p:nvGrpSpPr>
      <p:grpSpPr>
        <a:xfrm>
          <a:off x="0" y="0"/>
          <a:ext cx="0" cy="0"/>
          <a:chOff x="0" y="0"/>
          <a:chExt cx="0" cy="0"/>
        </a:xfrm>
      </p:grpSpPr>
      <p:sp>
        <p:nvSpPr>
          <p:cNvPr id="69" name="Google Shape;69;p10"/>
          <p:cNvSpPr txBox="1"/>
          <p:nvPr>
            <p:ph type="title"/>
          </p:nvPr>
        </p:nvSpPr>
        <p:spPr>
          <a:xfrm>
            <a:off x="323971" y="1187865"/>
            <a:ext cx="4581300" cy="1530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400"/>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 type="body"/>
          </p:nvPr>
        </p:nvSpPr>
        <p:spPr>
          <a:xfrm>
            <a:off x="323972" y="4212420"/>
            <a:ext cx="45876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0"/>
          <p:cNvSpPr txBox="1"/>
          <p:nvPr>
            <p:ph idx="2" type="body"/>
          </p:nvPr>
        </p:nvSpPr>
        <p:spPr>
          <a:xfrm>
            <a:off x="323972" y="4450611"/>
            <a:ext cx="45876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0"/>
          <p:cNvSpPr txBox="1"/>
          <p:nvPr>
            <p:ph idx="3" type="body"/>
          </p:nvPr>
        </p:nvSpPr>
        <p:spPr>
          <a:xfrm>
            <a:off x="323972" y="2898778"/>
            <a:ext cx="4581300" cy="1007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indent="-342900" lvl="1" marL="914400" algn="l">
              <a:lnSpc>
                <a:spcPct val="90000"/>
              </a:lnSpc>
              <a:spcBef>
                <a:spcPts val="500"/>
              </a:spcBef>
              <a:spcAft>
                <a:spcPts val="0"/>
              </a:spcAft>
              <a:buSzPts val="1800"/>
              <a:buChar char="•"/>
              <a:defRPr>
                <a:solidFill>
                  <a:schemeClr val="lt1"/>
                </a:solidFill>
              </a:defRPr>
            </a:lvl2pPr>
            <a:lvl3pPr indent="-330200" lvl="2" marL="1371600" algn="l">
              <a:lnSpc>
                <a:spcPct val="90000"/>
              </a:lnSpc>
              <a:spcBef>
                <a:spcPts val="500"/>
              </a:spcBef>
              <a:spcAft>
                <a:spcPts val="0"/>
              </a:spcAft>
              <a:buSzPts val="1600"/>
              <a:buChar char="•"/>
              <a:defRPr>
                <a:solidFill>
                  <a:schemeClr val="lt1"/>
                </a:solidFill>
              </a:defRPr>
            </a:lvl3pPr>
            <a:lvl4pPr indent="-317500" lvl="3" marL="1828800" algn="l">
              <a:lnSpc>
                <a:spcPct val="90000"/>
              </a:lnSpc>
              <a:spcBef>
                <a:spcPts val="500"/>
              </a:spcBef>
              <a:spcAft>
                <a:spcPts val="0"/>
              </a:spcAft>
              <a:buSzPts val="1400"/>
              <a:buChar char="•"/>
              <a:defRPr>
                <a:solidFill>
                  <a:schemeClr val="lt1"/>
                </a:solidFill>
              </a:defRPr>
            </a:lvl4pPr>
            <a:lvl5pPr indent="-304800" lvl="4" marL="2286000" algn="l">
              <a:lnSpc>
                <a:spcPct val="90000"/>
              </a:lnSpc>
              <a:spcBef>
                <a:spcPts val="500"/>
              </a:spcBef>
              <a:spcAft>
                <a:spcPts val="0"/>
              </a:spcAft>
              <a:buSzPts val="12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Ein Bild, das Zeichnung enthält.&#10;&#10;Automatisch generierte Beschreibung" id="73" name="Google Shape;73;p10"/>
          <p:cNvPicPr preferRelativeResize="0"/>
          <p:nvPr/>
        </p:nvPicPr>
        <p:blipFill rotWithShape="1">
          <a:blip r:embed="rId2">
            <a:alphaModFix/>
          </a:blip>
          <a:srcRect b="0" l="0" r="0" t="0"/>
          <a:stretch/>
        </p:blipFill>
        <p:spPr>
          <a:xfrm>
            <a:off x="323972" y="354870"/>
            <a:ext cx="1149089" cy="482618"/>
          </a:xfrm>
          <a:prstGeom prst="rect">
            <a:avLst/>
          </a:prstGeom>
          <a:noFill/>
          <a:ln>
            <a:noFill/>
          </a:ln>
        </p:spPr>
      </p:pic>
      <p:grpSp>
        <p:nvGrpSpPr>
          <p:cNvPr id="74" name="Google Shape;74;p10"/>
          <p:cNvGrpSpPr/>
          <p:nvPr/>
        </p:nvGrpSpPr>
        <p:grpSpPr>
          <a:xfrm>
            <a:off x="5312823" y="0"/>
            <a:ext cx="3591951" cy="5143500"/>
            <a:chOff x="5312823" y="0"/>
            <a:chExt cx="3591951" cy="5143500"/>
          </a:xfrm>
        </p:grpSpPr>
        <p:pic>
          <p:nvPicPr>
            <p:cNvPr descr="Ein Bild, das Licht enthält.&#10;&#10;Automatisch generierte Beschreibung" id="75" name="Google Shape;75;p10"/>
            <p:cNvPicPr preferRelativeResize="0"/>
            <p:nvPr/>
          </p:nvPicPr>
          <p:blipFill rotWithShape="1">
            <a:blip r:embed="rId3">
              <a:alphaModFix/>
            </a:blip>
            <a:srcRect b="0" l="0" r="0" t="0"/>
            <a:stretch/>
          </p:blipFill>
          <p:spPr>
            <a:xfrm>
              <a:off x="5312823" y="0"/>
              <a:ext cx="3507206" cy="5143500"/>
            </a:xfrm>
            <a:prstGeom prst="rect">
              <a:avLst/>
            </a:prstGeom>
            <a:noFill/>
            <a:ln>
              <a:noFill/>
            </a:ln>
          </p:spPr>
        </p:pic>
        <p:sp>
          <p:nvSpPr>
            <p:cNvPr id="76" name="Google Shape;76;p10"/>
            <p:cNvSpPr/>
            <p:nvPr/>
          </p:nvSpPr>
          <p:spPr>
            <a:xfrm>
              <a:off x="8485974" y="196553"/>
              <a:ext cx="418800" cy="519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theme" Target="../theme/theme1.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37.xml"/><Relationship Id="rId22" Type="http://schemas.openxmlformats.org/officeDocument/2006/relationships/slideLayout" Target="../slideLayouts/slideLayout39.xml"/><Relationship Id="rId21" Type="http://schemas.openxmlformats.org/officeDocument/2006/relationships/slideLayout" Target="../slideLayouts/slideLayout38.xml"/><Relationship Id="rId24" Type="http://schemas.openxmlformats.org/officeDocument/2006/relationships/slideLayout" Target="../slideLayouts/slideLayout41.xml"/><Relationship Id="rId23" Type="http://schemas.openxmlformats.org/officeDocument/2006/relationships/slideLayout" Target="../slideLayouts/slideLayout40.xml"/><Relationship Id="rId1" Type="http://schemas.openxmlformats.org/officeDocument/2006/relationships/image" Target="../media/image7.png"/><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26" Type="http://schemas.openxmlformats.org/officeDocument/2006/relationships/slideLayout" Target="../slideLayouts/slideLayout43.xml"/><Relationship Id="rId25" Type="http://schemas.openxmlformats.org/officeDocument/2006/relationships/slideLayout" Target="../slideLayouts/slideLayout42.xml"/><Relationship Id="rId28" Type="http://schemas.openxmlformats.org/officeDocument/2006/relationships/slideLayout" Target="../slideLayouts/slideLayout45.xml"/><Relationship Id="rId27" Type="http://schemas.openxmlformats.org/officeDocument/2006/relationships/slideLayout" Target="../slideLayouts/slideLayout44.xml"/><Relationship Id="rId5" Type="http://schemas.openxmlformats.org/officeDocument/2006/relationships/slideLayout" Target="../slideLayouts/slideLayout22.xml"/><Relationship Id="rId6" Type="http://schemas.openxmlformats.org/officeDocument/2006/relationships/slideLayout" Target="../slideLayouts/slideLayout23.xml"/><Relationship Id="rId29" Type="http://schemas.openxmlformats.org/officeDocument/2006/relationships/slideLayout" Target="../slideLayouts/slideLayout46.xml"/><Relationship Id="rId7" Type="http://schemas.openxmlformats.org/officeDocument/2006/relationships/slideLayout" Target="../slideLayouts/slideLayout24.xml"/><Relationship Id="rId8" Type="http://schemas.openxmlformats.org/officeDocument/2006/relationships/slideLayout" Target="../slideLayouts/slideLayout25.xml"/><Relationship Id="rId31" Type="http://schemas.openxmlformats.org/officeDocument/2006/relationships/slideLayout" Target="../slideLayouts/slideLayout48.xml"/><Relationship Id="rId30" Type="http://schemas.openxmlformats.org/officeDocument/2006/relationships/slideLayout" Target="../slideLayouts/slideLayout47.xml"/><Relationship Id="rId11" Type="http://schemas.openxmlformats.org/officeDocument/2006/relationships/slideLayout" Target="../slideLayouts/slideLayout28.xml"/><Relationship Id="rId33" Type="http://schemas.openxmlformats.org/officeDocument/2006/relationships/theme" Target="../theme/theme3.xml"/><Relationship Id="rId10" Type="http://schemas.openxmlformats.org/officeDocument/2006/relationships/slideLayout" Target="../slideLayouts/slideLayout27.xml"/><Relationship Id="rId32" Type="http://schemas.openxmlformats.org/officeDocument/2006/relationships/slideLayout" Target="../slideLayouts/slideLayout49.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19" Type="http://schemas.openxmlformats.org/officeDocument/2006/relationships/slideLayout" Target="../slideLayouts/slideLayout36.xml"/><Relationship Id="rId1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4"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400"/>
              <a:buFont typeface="Poppins ExtraBold"/>
              <a:buNone/>
              <a:defRPr b="0" i="0" sz="2600" u="none" cap="none" strike="noStrike">
                <a:solidFill>
                  <a:schemeClr val="lt1"/>
                </a:solidFill>
                <a:latin typeface="Poppins ExtraBold"/>
                <a:ea typeface="Poppins ExtraBold"/>
                <a:cs typeface="Poppins ExtraBold"/>
                <a:sym typeface="Poppins ExtraBol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315951" y="1233378"/>
            <a:ext cx="8512200" cy="3642600"/>
          </a:xfrm>
          <a:prstGeom prst="rect">
            <a:avLst/>
          </a:prstGeom>
          <a:noFill/>
          <a:ln>
            <a:noFill/>
          </a:ln>
        </p:spPr>
        <p:txBody>
          <a:bodyPr anchorCtr="0" anchor="t" bIns="0" lIns="0" spcFirstLastPara="1" rIns="0" wrap="square" tIns="0">
            <a:noAutofit/>
          </a:bodyPr>
          <a:lstStyle>
            <a:lvl1pPr indent="-355600" lvl="0" marL="457200" marR="0" rtl="0" algn="l">
              <a:lnSpc>
                <a:spcPct val="90000"/>
              </a:lnSpc>
              <a:spcBef>
                <a:spcPts val="1000"/>
              </a:spcBef>
              <a:spcAft>
                <a:spcPts val="0"/>
              </a:spcAft>
              <a:buClr>
                <a:schemeClr val="accent1"/>
              </a:buClr>
              <a:buSzPts val="2000"/>
              <a:buFont typeface="Arial"/>
              <a:buChar char="•"/>
              <a:defRPr b="0" i="0" sz="2000" u="none" cap="none" strike="noStrike">
                <a:solidFill>
                  <a:schemeClr val="lt1"/>
                </a:solidFill>
                <a:latin typeface="Poppins"/>
                <a:ea typeface="Poppins"/>
                <a:cs typeface="Poppins"/>
                <a:sym typeface="Poppins"/>
              </a:defRPr>
            </a:lvl1pPr>
            <a:lvl2pPr indent="-342900" lvl="1" marL="914400" marR="0" rtl="0" algn="l">
              <a:lnSpc>
                <a:spcPct val="90000"/>
              </a:lnSpc>
              <a:spcBef>
                <a:spcPts val="500"/>
              </a:spcBef>
              <a:spcAft>
                <a:spcPts val="0"/>
              </a:spcAft>
              <a:buClr>
                <a:schemeClr val="accent1"/>
              </a:buClr>
              <a:buSzPts val="1800"/>
              <a:buFont typeface="Arial"/>
              <a:buChar char="•"/>
              <a:defRPr b="0" i="0" sz="1800" u="none" cap="none" strike="noStrike">
                <a:solidFill>
                  <a:schemeClr val="lt1"/>
                </a:solidFill>
                <a:latin typeface="Poppins"/>
                <a:ea typeface="Poppins"/>
                <a:cs typeface="Poppins"/>
                <a:sym typeface="Poppins"/>
              </a:defRPr>
            </a:lvl2pPr>
            <a:lvl3pPr indent="-330200" lvl="2" marL="1371600" marR="0" rtl="0" algn="l">
              <a:lnSpc>
                <a:spcPct val="90000"/>
              </a:lnSpc>
              <a:spcBef>
                <a:spcPts val="500"/>
              </a:spcBef>
              <a:spcAft>
                <a:spcPts val="0"/>
              </a:spcAft>
              <a:buClr>
                <a:schemeClr val="accent1"/>
              </a:buClr>
              <a:buSzPts val="1600"/>
              <a:buFont typeface="Arial"/>
              <a:buChar char="•"/>
              <a:defRPr b="0" i="0" sz="1600" u="none" cap="none" strike="noStrike">
                <a:solidFill>
                  <a:schemeClr val="lt1"/>
                </a:solidFill>
                <a:latin typeface="Poppins"/>
                <a:ea typeface="Poppins"/>
                <a:cs typeface="Poppins"/>
                <a:sym typeface="Poppins"/>
              </a:defRPr>
            </a:lvl3pPr>
            <a:lvl4pPr indent="-317500" lvl="3" marL="1828800" marR="0" rtl="0" algn="l">
              <a:lnSpc>
                <a:spcPct val="90000"/>
              </a:lnSpc>
              <a:spcBef>
                <a:spcPts val="500"/>
              </a:spcBef>
              <a:spcAft>
                <a:spcPts val="0"/>
              </a:spcAft>
              <a:buClr>
                <a:schemeClr val="accent1"/>
              </a:buClr>
              <a:buSzPts val="1400"/>
              <a:buFont typeface="Arial"/>
              <a:buChar char="•"/>
              <a:defRPr b="0" i="0" sz="1400" u="none" cap="none" strike="noStrike">
                <a:solidFill>
                  <a:schemeClr val="lt1"/>
                </a:solidFill>
                <a:latin typeface="Poppins"/>
                <a:ea typeface="Poppins"/>
                <a:cs typeface="Poppins"/>
                <a:sym typeface="Poppins"/>
              </a:defRPr>
            </a:lvl4pPr>
            <a:lvl5pPr indent="-304800" lvl="4" marL="2286000" marR="0" rtl="0" algn="l">
              <a:lnSpc>
                <a:spcPct val="90000"/>
              </a:lnSpc>
              <a:spcBef>
                <a:spcPts val="500"/>
              </a:spcBef>
              <a:spcAft>
                <a:spcPts val="0"/>
              </a:spcAft>
              <a:buClr>
                <a:schemeClr val="accent1"/>
              </a:buClr>
              <a:buSzPts val="1200"/>
              <a:buFont typeface="Arial"/>
              <a:buChar char="•"/>
              <a:defRPr b="0" i="0" sz="1200" u="none" cap="none" strike="noStrike">
                <a:solidFill>
                  <a:schemeClr val="lt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13"/>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400"/>
              <a:buFont typeface="Poppins ExtraBold"/>
              <a:buNone/>
              <a:defRPr b="0" i="0" sz="2600" u="none" cap="none" strike="noStrike">
                <a:solidFill>
                  <a:schemeClr val="dk1"/>
                </a:solidFill>
                <a:latin typeface="Poppins ExtraBold"/>
                <a:ea typeface="Poppins ExtraBold"/>
                <a:cs typeface="Poppins ExtraBold"/>
                <a:sym typeface="Poppins ExtraBol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0" name="Google Shape;90;p13"/>
          <p:cNvSpPr txBox="1"/>
          <p:nvPr>
            <p:ph idx="1" type="body"/>
          </p:nvPr>
        </p:nvSpPr>
        <p:spPr>
          <a:xfrm>
            <a:off x="315951" y="1233378"/>
            <a:ext cx="8512200" cy="3642600"/>
          </a:xfrm>
          <a:prstGeom prst="rect">
            <a:avLst/>
          </a:prstGeom>
          <a:noFill/>
          <a:ln>
            <a:noFill/>
          </a:ln>
        </p:spPr>
        <p:txBody>
          <a:bodyPr anchorCtr="0" anchor="t" bIns="0" lIns="0" spcFirstLastPara="1" rIns="0" wrap="square" tIns="0">
            <a:noAutofit/>
          </a:bodyPr>
          <a:lstStyle>
            <a:lvl1pPr indent="-355600" lvl="0" marL="457200" marR="0" rtl="0" algn="l">
              <a:lnSpc>
                <a:spcPct val="90000"/>
              </a:lnSpc>
              <a:spcBef>
                <a:spcPts val="1000"/>
              </a:spcBef>
              <a:spcAft>
                <a:spcPts val="0"/>
              </a:spcAft>
              <a:buClr>
                <a:srgbClr val="0029FF"/>
              </a:buClr>
              <a:buSzPts val="2000"/>
              <a:buFont typeface="Arial"/>
              <a:buChar char="•"/>
              <a:defRPr b="0" i="0" sz="2000" u="none" cap="none" strike="noStrike">
                <a:solidFill>
                  <a:schemeClr val="dk1"/>
                </a:solidFill>
                <a:latin typeface="Poppins"/>
                <a:ea typeface="Poppins"/>
                <a:cs typeface="Poppins"/>
                <a:sym typeface="Poppins"/>
              </a:defRPr>
            </a:lvl1pPr>
            <a:lvl2pPr indent="-342900" lvl="1" marL="914400" marR="0" rtl="0" algn="l">
              <a:lnSpc>
                <a:spcPct val="90000"/>
              </a:lnSpc>
              <a:spcBef>
                <a:spcPts val="500"/>
              </a:spcBef>
              <a:spcAft>
                <a:spcPts val="0"/>
              </a:spcAft>
              <a:buClr>
                <a:srgbClr val="0029FF"/>
              </a:buClr>
              <a:buSzPts val="1800"/>
              <a:buFont typeface="Arial"/>
              <a:buChar char="•"/>
              <a:defRPr b="0" i="0" sz="1800" u="none" cap="none" strike="noStrike">
                <a:solidFill>
                  <a:schemeClr val="dk1"/>
                </a:solidFill>
                <a:latin typeface="Poppins"/>
                <a:ea typeface="Poppins"/>
                <a:cs typeface="Poppins"/>
                <a:sym typeface="Poppins"/>
              </a:defRPr>
            </a:lvl2pPr>
            <a:lvl3pPr indent="-330200" lvl="2" marL="1371600" marR="0" rtl="0" algn="l">
              <a:lnSpc>
                <a:spcPct val="90000"/>
              </a:lnSpc>
              <a:spcBef>
                <a:spcPts val="500"/>
              </a:spcBef>
              <a:spcAft>
                <a:spcPts val="0"/>
              </a:spcAft>
              <a:buClr>
                <a:srgbClr val="0029FF"/>
              </a:buClr>
              <a:buSzPts val="1600"/>
              <a:buFont typeface="Arial"/>
              <a:buChar char="•"/>
              <a:defRPr b="0" i="0" sz="1600" u="none" cap="none" strike="noStrike">
                <a:solidFill>
                  <a:schemeClr val="dk1"/>
                </a:solidFill>
                <a:latin typeface="Poppins"/>
                <a:ea typeface="Poppins"/>
                <a:cs typeface="Poppins"/>
                <a:sym typeface="Poppins"/>
              </a:defRPr>
            </a:lvl3pPr>
            <a:lvl4pPr indent="-317500" lvl="3" marL="1828800" marR="0" rtl="0" algn="l">
              <a:lnSpc>
                <a:spcPct val="90000"/>
              </a:lnSpc>
              <a:spcBef>
                <a:spcPts val="500"/>
              </a:spcBef>
              <a:spcAft>
                <a:spcPts val="0"/>
              </a:spcAft>
              <a:buClr>
                <a:srgbClr val="0029FF"/>
              </a:buClr>
              <a:buSzPts val="1400"/>
              <a:buFont typeface="Arial"/>
              <a:buChar char="•"/>
              <a:defRPr b="0" i="0" sz="1400" u="none" cap="none" strike="noStrike">
                <a:solidFill>
                  <a:schemeClr val="dk1"/>
                </a:solidFill>
                <a:latin typeface="Poppins"/>
                <a:ea typeface="Poppins"/>
                <a:cs typeface="Poppins"/>
                <a:sym typeface="Poppins"/>
              </a:defRPr>
            </a:lvl4pPr>
            <a:lvl5pPr indent="-304800" lvl="4" marL="2286000" marR="0" rtl="0" algn="l">
              <a:lnSpc>
                <a:spcPct val="90000"/>
              </a:lnSpc>
              <a:spcBef>
                <a:spcPts val="500"/>
              </a:spcBef>
              <a:spcAft>
                <a:spcPts val="0"/>
              </a:spcAft>
              <a:buClr>
                <a:srgbClr val="0029FF"/>
              </a:buClr>
              <a:buSzPts val="1200"/>
              <a:buFont typeface="Arial"/>
              <a:buChar char="•"/>
              <a:defRPr b="0" i="0" sz="1200" u="none" cap="none" strike="noStrike">
                <a:solidFill>
                  <a:schemeClr val="dk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91" name="Google Shape;91;p13"/>
          <p:cNvPicPr preferRelativeResize="0"/>
          <p:nvPr/>
        </p:nvPicPr>
        <p:blipFill rotWithShape="1">
          <a:blip r:embed="rId1">
            <a:alphaModFix/>
          </a:blip>
          <a:srcRect b="0" l="0" r="0" t="0"/>
          <a:stretch/>
        </p:blipFill>
        <p:spPr>
          <a:xfrm>
            <a:off x="8515820" y="265251"/>
            <a:ext cx="360553" cy="3838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p21"/>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400"/>
              <a:buFont typeface="Poppins ExtraBold"/>
              <a:buNone/>
              <a:defRPr b="0" i="0" sz="2600" u="none" cap="none" strike="noStrike">
                <a:solidFill>
                  <a:schemeClr val="dk1"/>
                </a:solidFill>
                <a:latin typeface="Poppins ExtraBold"/>
                <a:ea typeface="Poppins ExtraBold"/>
                <a:cs typeface="Poppins ExtraBold"/>
                <a:sym typeface="Poppins ExtraBol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9" name="Google Shape;229;p21"/>
          <p:cNvSpPr txBox="1"/>
          <p:nvPr>
            <p:ph idx="1" type="body"/>
          </p:nvPr>
        </p:nvSpPr>
        <p:spPr>
          <a:xfrm>
            <a:off x="315951" y="1233378"/>
            <a:ext cx="8512200" cy="3642600"/>
          </a:xfrm>
          <a:prstGeom prst="rect">
            <a:avLst/>
          </a:prstGeom>
          <a:noFill/>
          <a:ln>
            <a:noFill/>
          </a:ln>
        </p:spPr>
        <p:txBody>
          <a:bodyPr anchorCtr="0" anchor="t" bIns="0" lIns="0" spcFirstLastPara="1" rIns="0" wrap="square" tIns="0">
            <a:noAutofit/>
          </a:bodyPr>
          <a:lstStyle>
            <a:lvl1pPr indent="-355600" lvl="0" marL="457200" marR="0" rtl="0" algn="l">
              <a:lnSpc>
                <a:spcPct val="150000"/>
              </a:lnSpc>
              <a:spcBef>
                <a:spcPts val="1000"/>
              </a:spcBef>
              <a:spcAft>
                <a:spcPts val="0"/>
              </a:spcAft>
              <a:buClr>
                <a:srgbClr val="0029FF"/>
              </a:buClr>
              <a:buSzPts val="2000"/>
              <a:buFont typeface="Arial"/>
              <a:buChar char="•"/>
              <a:defRPr b="0" i="0" sz="2000" u="none" cap="none" strike="noStrike">
                <a:solidFill>
                  <a:schemeClr val="dk1"/>
                </a:solidFill>
                <a:latin typeface="Poppins"/>
                <a:ea typeface="Poppins"/>
                <a:cs typeface="Poppins"/>
                <a:sym typeface="Poppins"/>
              </a:defRPr>
            </a:lvl1pPr>
            <a:lvl2pPr indent="-342900" lvl="1" marL="914400" marR="0" rtl="0" algn="l">
              <a:lnSpc>
                <a:spcPct val="150000"/>
              </a:lnSpc>
              <a:spcBef>
                <a:spcPts val="500"/>
              </a:spcBef>
              <a:spcAft>
                <a:spcPts val="0"/>
              </a:spcAft>
              <a:buClr>
                <a:srgbClr val="0029FF"/>
              </a:buClr>
              <a:buSzPts val="1800"/>
              <a:buFont typeface="Arial"/>
              <a:buChar char="•"/>
              <a:defRPr b="0" i="0" sz="1800" u="none" cap="none" strike="noStrike">
                <a:solidFill>
                  <a:schemeClr val="dk1"/>
                </a:solidFill>
                <a:latin typeface="Poppins"/>
                <a:ea typeface="Poppins"/>
                <a:cs typeface="Poppins"/>
                <a:sym typeface="Poppins"/>
              </a:defRPr>
            </a:lvl2pPr>
            <a:lvl3pPr indent="-330200" lvl="2" marL="1371600" marR="0" rtl="0" algn="l">
              <a:lnSpc>
                <a:spcPct val="150000"/>
              </a:lnSpc>
              <a:spcBef>
                <a:spcPts val="500"/>
              </a:spcBef>
              <a:spcAft>
                <a:spcPts val="0"/>
              </a:spcAft>
              <a:buClr>
                <a:srgbClr val="0029FF"/>
              </a:buClr>
              <a:buSzPts val="1600"/>
              <a:buFont typeface="Arial"/>
              <a:buChar char="•"/>
              <a:defRPr b="0" i="0" sz="1600" u="none" cap="none" strike="noStrike">
                <a:solidFill>
                  <a:schemeClr val="dk1"/>
                </a:solidFill>
                <a:latin typeface="Poppins"/>
                <a:ea typeface="Poppins"/>
                <a:cs typeface="Poppins"/>
                <a:sym typeface="Poppins"/>
              </a:defRPr>
            </a:lvl3pPr>
            <a:lvl4pPr indent="-317500" lvl="3" marL="1828800" marR="0" rtl="0" algn="l">
              <a:lnSpc>
                <a:spcPct val="150000"/>
              </a:lnSpc>
              <a:spcBef>
                <a:spcPts val="500"/>
              </a:spcBef>
              <a:spcAft>
                <a:spcPts val="0"/>
              </a:spcAft>
              <a:buClr>
                <a:srgbClr val="0029FF"/>
              </a:buClr>
              <a:buSzPts val="1400"/>
              <a:buFont typeface="Arial"/>
              <a:buChar char="•"/>
              <a:defRPr b="0" i="0" sz="1400" u="none" cap="none" strike="noStrike">
                <a:solidFill>
                  <a:schemeClr val="dk1"/>
                </a:solidFill>
                <a:latin typeface="Poppins"/>
                <a:ea typeface="Poppins"/>
                <a:cs typeface="Poppins"/>
                <a:sym typeface="Poppins"/>
              </a:defRPr>
            </a:lvl4pPr>
            <a:lvl5pPr indent="-304800" lvl="4" marL="2286000" marR="0" rtl="0" algn="l">
              <a:lnSpc>
                <a:spcPct val="150000"/>
              </a:lnSpc>
              <a:spcBef>
                <a:spcPts val="500"/>
              </a:spcBef>
              <a:spcAft>
                <a:spcPts val="0"/>
              </a:spcAft>
              <a:buClr>
                <a:srgbClr val="0029FF"/>
              </a:buClr>
              <a:buSzPts val="1200"/>
              <a:buFont typeface="Arial"/>
              <a:buChar char="•"/>
              <a:defRPr b="0" i="0" sz="1200" u="none" cap="none" strike="noStrike">
                <a:solidFill>
                  <a:schemeClr val="dk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30" name="Google Shape;230;p21"/>
          <p:cNvPicPr preferRelativeResize="0"/>
          <p:nvPr/>
        </p:nvPicPr>
        <p:blipFill rotWithShape="1">
          <a:blip r:embed="rId1">
            <a:alphaModFix/>
          </a:blip>
          <a:srcRect b="0" l="0" r="0" t="0"/>
          <a:stretch/>
        </p:blipFill>
        <p:spPr>
          <a:xfrm>
            <a:off x="8515820" y="265251"/>
            <a:ext cx="360555" cy="3838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2" name="Shape 502"/>
        <p:cNvGrpSpPr/>
        <p:nvPr/>
      </p:nvGrpSpPr>
      <p:grpSpPr>
        <a:xfrm>
          <a:off x="0" y="0"/>
          <a:ext cx="0" cy="0"/>
          <a:chOff x="0" y="0"/>
          <a:chExt cx="0" cy="0"/>
        </a:xfrm>
      </p:grpSpPr>
      <p:sp>
        <p:nvSpPr>
          <p:cNvPr id="503" name="Google Shape;503;p53"/>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400"/>
              <a:buFont typeface="Poppins ExtraBold"/>
              <a:buNone/>
              <a:defRPr b="0" i="0" sz="2600" u="none" cap="none" strike="noStrike">
                <a:solidFill>
                  <a:schemeClr val="dk1"/>
                </a:solidFill>
                <a:latin typeface="Poppins ExtraBold"/>
                <a:ea typeface="Poppins ExtraBold"/>
                <a:cs typeface="Poppins ExtraBold"/>
                <a:sym typeface="Poppins ExtraBol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04" name="Google Shape;504;p53"/>
          <p:cNvSpPr txBox="1"/>
          <p:nvPr>
            <p:ph idx="1" type="body"/>
          </p:nvPr>
        </p:nvSpPr>
        <p:spPr>
          <a:xfrm>
            <a:off x="315951" y="1233378"/>
            <a:ext cx="8512200" cy="3642600"/>
          </a:xfrm>
          <a:prstGeom prst="rect">
            <a:avLst/>
          </a:prstGeom>
          <a:noFill/>
          <a:ln>
            <a:noFill/>
          </a:ln>
        </p:spPr>
        <p:txBody>
          <a:bodyPr anchorCtr="0" anchor="t" bIns="0" lIns="0" spcFirstLastPara="1" rIns="0" wrap="square" tIns="0">
            <a:noAutofit/>
          </a:bodyPr>
          <a:lstStyle>
            <a:lvl1pPr indent="-355600" lvl="0" marL="457200" marR="0" rtl="0" algn="l">
              <a:lnSpc>
                <a:spcPct val="90000"/>
              </a:lnSpc>
              <a:spcBef>
                <a:spcPts val="1000"/>
              </a:spcBef>
              <a:spcAft>
                <a:spcPts val="0"/>
              </a:spcAft>
              <a:buClr>
                <a:srgbClr val="0029FF"/>
              </a:buClr>
              <a:buSzPts val="2000"/>
              <a:buFont typeface="Arial"/>
              <a:buChar char="•"/>
              <a:defRPr b="0" i="0" sz="2000" u="none" cap="none" strike="noStrike">
                <a:solidFill>
                  <a:schemeClr val="dk1"/>
                </a:solidFill>
                <a:latin typeface="Poppins"/>
                <a:ea typeface="Poppins"/>
                <a:cs typeface="Poppins"/>
                <a:sym typeface="Poppins"/>
              </a:defRPr>
            </a:lvl1pPr>
            <a:lvl2pPr indent="-342900" lvl="1" marL="914400" marR="0" rtl="0" algn="l">
              <a:lnSpc>
                <a:spcPct val="90000"/>
              </a:lnSpc>
              <a:spcBef>
                <a:spcPts val="500"/>
              </a:spcBef>
              <a:spcAft>
                <a:spcPts val="0"/>
              </a:spcAft>
              <a:buClr>
                <a:srgbClr val="0029FF"/>
              </a:buClr>
              <a:buSzPts val="1800"/>
              <a:buFont typeface="Arial"/>
              <a:buChar char="•"/>
              <a:defRPr b="0" i="0" sz="1800" u="none" cap="none" strike="noStrike">
                <a:solidFill>
                  <a:schemeClr val="dk1"/>
                </a:solidFill>
                <a:latin typeface="Poppins"/>
                <a:ea typeface="Poppins"/>
                <a:cs typeface="Poppins"/>
                <a:sym typeface="Poppins"/>
              </a:defRPr>
            </a:lvl2pPr>
            <a:lvl3pPr indent="-330200" lvl="2" marL="1371600" marR="0" rtl="0" algn="l">
              <a:lnSpc>
                <a:spcPct val="90000"/>
              </a:lnSpc>
              <a:spcBef>
                <a:spcPts val="500"/>
              </a:spcBef>
              <a:spcAft>
                <a:spcPts val="0"/>
              </a:spcAft>
              <a:buClr>
                <a:srgbClr val="0029FF"/>
              </a:buClr>
              <a:buSzPts val="1600"/>
              <a:buFont typeface="Arial"/>
              <a:buChar char="•"/>
              <a:defRPr b="0" i="0" sz="1600" u="none" cap="none" strike="noStrike">
                <a:solidFill>
                  <a:schemeClr val="dk1"/>
                </a:solidFill>
                <a:latin typeface="Poppins"/>
                <a:ea typeface="Poppins"/>
                <a:cs typeface="Poppins"/>
                <a:sym typeface="Poppins"/>
              </a:defRPr>
            </a:lvl3pPr>
            <a:lvl4pPr indent="-317500" lvl="3" marL="1828800" marR="0" rtl="0" algn="l">
              <a:lnSpc>
                <a:spcPct val="90000"/>
              </a:lnSpc>
              <a:spcBef>
                <a:spcPts val="500"/>
              </a:spcBef>
              <a:spcAft>
                <a:spcPts val="0"/>
              </a:spcAft>
              <a:buClr>
                <a:srgbClr val="0029FF"/>
              </a:buClr>
              <a:buSzPts val="1400"/>
              <a:buFont typeface="Arial"/>
              <a:buChar char="•"/>
              <a:defRPr b="0" i="0" sz="1400" u="none" cap="none" strike="noStrike">
                <a:solidFill>
                  <a:schemeClr val="dk1"/>
                </a:solidFill>
                <a:latin typeface="Poppins"/>
                <a:ea typeface="Poppins"/>
                <a:cs typeface="Poppins"/>
                <a:sym typeface="Poppins"/>
              </a:defRPr>
            </a:lvl4pPr>
            <a:lvl5pPr indent="-304800" lvl="4" marL="2286000" marR="0" rtl="0" algn="l">
              <a:lnSpc>
                <a:spcPct val="90000"/>
              </a:lnSpc>
              <a:spcBef>
                <a:spcPts val="500"/>
              </a:spcBef>
              <a:spcAft>
                <a:spcPts val="0"/>
              </a:spcAft>
              <a:buClr>
                <a:srgbClr val="0029FF"/>
              </a:buClr>
              <a:buSzPts val="1200"/>
              <a:buFont typeface="Arial"/>
              <a:buChar char="•"/>
              <a:defRPr b="0" i="0" sz="1200" u="none" cap="none" strike="noStrike">
                <a:solidFill>
                  <a:schemeClr val="dk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05" name="Google Shape;505;p53"/>
          <p:cNvPicPr preferRelativeResize="0"/>
          <p:nvPr/>
        </p:nvPicPr>
        <p:blipFill rotWithShape="1">
          <a:blip r:embed="rId1">
            <a:alphaModFix/>
          </a:blip>
          <a:srcRect b="0" l="0" r="0" t="0"/>
          <a:stretch/>
        </p:blipFill>
        <p:spPr>
          <a:xfrm>
            <a:off x="8515820" y="265251"/>
            <a:ext cx="360553" cy="3838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2" name="Shape 602"/>
        <p:cNvGrpSpPr/>
        <p:nvPr/>
      </p:nvGrpSpPr>
      <p:grpSpPr>
        <a:xfrm>
          <a:off x="0" y="0"/>
          <a:ext cx="0" cy="0"/>
          <a:chOff x="0" y="0"/>
          <a:chExt cx="0" cy="0"/>
        </a:xfrm>
      </p:grpSpPr>
      <p:sp>
        <p:nvSpPr>
          <p:cNvPr id="603" name="Google Shape;603;p66"/>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400"/>
              <a:buFont typeface="Poppins ExtraBold"/>
              <a:buNone/>
              <a:defRPr b="0" i="0" sz="2600" u="none" cap="none" strike="noStrike">
                <a:solidFill>
                  <a:schemeClr val="lt1"/>
                </a:solidFill>
                <a:latin typeface="Poppins ExtraBold"/>
                <a:ea typeface="Poppins ExtraBold"/>
                <a:cs typeface="Poppins ExtraBold"/>
                <a:sym typeface="Poppins ExtraBol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04" name="Google Shape;604;p66"/>
          <p:cNvSpPr txBox="1"/>
          <p:nvPr>
            <p:ph idx="1" type="body"/>
          </p:nvPr>
        </p:nvSpPr>
        <p:spPr>
          <a:xfrm>
            <a:off x="315951" y="1233378"/>
            <a:ext cx="8512200" cy="3642600"/>
          </a:xfrm>
          <a:prstGeom prst="rect">
            <a:avLst/>
          </a:prstGeom>
          <a:noFill/>
          <a:ln>
            <a:noFill/>
          </a:ln>
        </p:spPr>
        <p:txBody>
          <a:bodyPr anchorCtr="0" anchor="t" bIns="0" lIns="0" spcFirstLastPara="1" rIns="0" wrap="square" tIns="0">
            <a:noAutofit/>
          </a:bodyPr>
          <a:lstStyle>
            <a:lvl1pPr indent="-355600" lvl="0" marL="457200" marR="0" rtl="0" algn="l">
              <a:lnSpc>
                <a:spcPct val="90000"/>
              </a:lnSpc>
              <a:spcBef>
                <a:spcPts val="1000"/>
              </a:spcBef>
              <a:spcAft>
                <a:spcPts val="0"/>
              </a:spcAft>
              <a:buClr>
                <a:schemeClr val="accent1"/>
              </a:buClr>
              <a:buSzPts val="2000"/>
              <a:buFont typeface="Arial"/>
              <a:buChar char="•"/>
              <a:defRPr b="0" i="0" sz="2000" u="none" cap="none" strike="noStrike">
                <a:solidFill>
                  <a:schemeClr val="lt1"/>
                </a:solidFill>
                <a:latin typeface="Poppins"/>
                <a:ea typeface="Poppins"/>
                <a:cs typeface="Poppins"/>
                <a:sym typeface="Poppins"/>
              </a:defRPr>
            </a:lvl1pPr>
            <a:lvl2pPr indent="-342900" lvl="1" marL="914400" marR="0" rtl="0" algn="l">
              <a:lnSpc>
                <a:spcPct val="90000"/>
              </a:lnSpc>
              <a:spcBef>
                <a:spcPts val="500"/>
              </a:spcBef>
              <a:spcAft>
                <a:spcPts val="0"/>
              </a:spcAft>
              <a:buClr>
                <a:schemeClr val="accent1"/>
              </a:buClr>
              <a:buSzPts val="1800"/>
              <a:buFont typeface="Arial"/>
              <a:buChar char="•"/>
              <a:defRPr b="0" i="0" sz="1800" u="none" cap="none" strike="noStrike">
                <a:solidFill>
                  <a:schemeClr val="lt1"/>
                </a:solidFill>
                <a:latin typeface="Poppins"/>
                <a:ea typeface="Poppins"/>
                <a:cs typeface="Poppins"/>
                <a:sym typeface="Poppins"/>
              </a:defRPr>
            </a:lvl2pPr>
            <a:lvl3pPr indent="-330200" lvl="2" marL="1371600" marR="0" rtl="0" algn="l">
              <a:lnSpc>
                <a:spcPct val="90000"/>
              </a:lnSpc>
              <a:spcBef>
                <a:spcPts val="500"/>
              </a:spcBef>
              <a:spcAft>
                <a:spcPts val="0"/>
              </a:spcAft>
              <a:buClr>
                <a:schemeClr val="accent1"/>
              </a:buClr>
              <a:buSzPts val="1600"/>
              <a:buFont typeface="Arial"/>
              <a:buChar char="•"/>
              <a:defRPr b="0" i="0" sz="1600" u="none" cap="none" strike="noStrike">
                <a:solidFill>
                  <a:schemeClr val="lt1"/>
                </a:solidFill>
                <a:latin typeface="Poppins"/>
                <a:ea typeface="Poppins"/>
                <a:cs typeface="Poppins"/>
                <a:sym typeface="Poppins"/>
              </a:defRPr>
            </a:lvl3pPr>
            <a:lvl4pPr indent="-317500" lvl="3" marL="1828800" marR="0" rtl="0" algn="l">
              <a:lnSpc>
                <a:spcPct val="90000"/>
              </a:lnSpc>
              <a:spcBef>
                <a:spcPts val="500"/>
              </a:spcBef>
              <a:spcAft>
                <a:spcPts val="0"/>
              </a:spcAft>
              <a:buClr>
                <a:schemeClr val="accent1"/>
              </a:buClr>
              <a:buSzPts val="1400"/>
              <a:buFont typeface="Arial"/>
              <a:buChar char="•"/>
              <a:defRPr b="0" i="0" sz="1400" u="none" cap="none" strike="noStrike">
                <a:solidFill>
                  <a:schemeClr val="lt1"/>
                </a:solidFill>
                <a:latin typeface="Poppins"/>
                <a:ea typeface="Poppins"/>
                <a:cs typeface="Poppins"/>
                <a:sym typeface="Poppins"/>
              </a:defRPr>
            </a:lvl4pPr>
            <a:lvl5pPr indent="-304800" lvl="4" marL="2286000" marR="0" rtl="0" algn="l">
              <a:lnSpc>
                <a:spcPct val="90000"/>
              </a:lnSpc>
              <a:spcBef>
                <a:spcPts val="500"/>
              </a:spcBef>
              <a:spcAft>
                <a:spcPts val="0"/>
              </a:spcAft>
              <a:buClr>
                <a:schemeClr val="accent1"/>
              </a:buClr>
              <a:buSzPts val="1200"/>
              <a:buFont typeface="Arial"/>
              <a:buChar char="•"/>
              <a:defRPr b="0" i="0" sz="1200" u="none" cap="none" strike="noStrike">
                <a:solidFill>
                  <a:schemeClr val="lt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38.png"/><Relationship Id="rId5"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46.png"/><Relationship Id="rId5"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40.png"/><Relationship Id="rId5"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50.png"/><Relationship Id="rId5"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 Id="rId3" Type="http://schemas.openxmlformats.org/officeDocument/2006/relationships/image" Target="../media/image3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 Id="rId3" Type="http://schemas.openxmlformats.org/officeDocument/2006/relationships/image" Target="../media/image3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0"/>
          <p:cNvSpPr txBox="1"/>
          <p:nvPr>
            <p:ph type="title"/>
          </p:nvPr>
        </p:nvSpPr>
        <p:spPr>
          <a:xfrm>
            <a:off x="485422" y="899540"/>
            <a:ext cx="4487400" cy="1530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4400"/>
              <a:buFont typeface="Arial"/>
              <a:buNone/>
            </a:pPr>
            <a:r>
              <a:rPr lang="en"/>
              <a:t>Order To Cash Case Study</a:t>
            </a:r>
            <a:endParaRPr/>
          </a:p>
        </p:txBody>
      </p:sp>
      <p:sp>
        <p:nvSpPr>
          <p:cNvPr id="621" name="Google Shape;621;p70"/>
          <p:cNvSpPr txBox="1"/>
          <p:nvPr>
            <p:ph idx="1" type="body"/>
          </p:nvPr>
        </p:nvSpPr>
        <p:spPr>
          <a:xfrm>
            <a:off x="323972" y="4212420"/>
            <a:ext cx="4493400" cy="215400"/>
          </a:xfrm>
          <a:prstGeom prst="rect">
            <a:avLst/>
          </a:prstGeom>
          <a:noFill/>
          <a:ln>
            <a:noFill/>
          </a:ln>
        </p:spPr>
        <p:txBody>
          <a:bodyPr anchorCtr="0" anchor="t" bIns="0" lIns="0" spcFirstLastPara="1" rIns="0" wrap="square" tIns="0">
            <a:noAutofit/>
          </a:bodyPr>
          <a:lstStyle/>
          <a:p>
            <a:pPr indent="-228600" lvl="0" marL="228600" rtl="0" algn="l">
              <a:lnSpc>
                <a:spcPct val="90000"/>
              </a:lnSpc>
              <a:spcBef>
                <a:spcPts val="0"/>
              </a:spcBef>
              <a:spcAft>
                <a:spcPts val="0"/>
              </a:spcAft>
              <a:buSzPts val="1200"/>
              <a:buNone/>
            </a:pPr>
            <a:r>
              <a:rPr lang="en"/>
              <a:t>Joyline Rencita Dsouza</a:t>
            </a:r>
            <a:endParaRPr/>
          </a:p>
        </p:txBody>
      </p:sp>
      <p:sp>
        <p:nvSpPr>
          <p:cNvPr id="622" name="Google Shape;622;p70"/>
          <p:cNvSpPr txBox="1"/>
          <p:nvPr>
            <p:ph idx="2" type="body"/>
          </p:nvPr>
        </p:nvSpPr>
        <p:spPr>
          <a:xfrm>
            <a:off x="323972" y="4450611"/>
            <a:ext cx="4493400" cy="215400"/>
          </a:xfrm>
          <a:prstGeom prst="rect">
            <a:avLst/>
          </a:prstGeom>
          <a:noFill/>
          <a:ln>
            <a:noFill/>
          </a:ln>
        </p:spPr>
        <p:txBody>
          <a:bodyPr anchorCtr="0" anchor="t" bIns="0" lIns="0" spcFirstLastPara="1" rIns="0" wrap="square" tIns="0">
            <a:noAutofit/>
          </a:bodyPr>
          <a:lstStyle/>
          <a:p>
            <a:pPr indent="-228600" lvl="0" marL="228600" rtl="0" algn="l">
              <a:lnSpc>
                <a:spcPct val="90000"/>
              </a:lnSpc>
              <a:spcBef>
                <a:spcPts val="0"/>
              </a:spcBef>
              <a:spcAft>
                <a:spcPts val="0"/>
              </a:spcAft>
              <a:buSzPts val="1200"/>
              <a:buNone/>
            </a:pPr>
            <a:r>
              <a:rPr lang="en"/>
              <a:t>30/10/2024</a:t>
            </a:r>
            <a:endParaRPr/>
          </a:p>
        </p:txBody>
      </p:sp>
      <p:sp>
        <p:nvSpPr>
          <p:cNvPr id="623" name="Google Shape;623;p70"/>
          <p:cNvSpPr txBox="1"/>
          <p:nvPr>
            <p:ph idx="3" type="body"/>
          </p:nvPr>
        </p:nvSpPr>
        <p:spPr>
          <a:xfrm>
            <a:off x="600773" y="2936678"/>
            <a:ext cx="4487400" cy="100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000"/>
              <a:buFont typeface="Arial"/>
              <a:buNone/>
            </a:pPr>
            <a:r>
              <a:rPr lang="en"/>
              <a:t>Case Study on SAP ERP Data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id="697" name="Google Shape;697;p79"/>
          <p:cNvPicPr preferRelativeResize="0"/>
          <p:nvPr/>
        </p:nvPicPr>
        <p:blipFill rotWithShape="1">
          <a:blip r:embed="rId3">
            <a:alphaModFix/>
          </a:blip>
          <a:srcRect b="30492" l="0" r="2123" t="0"/>
          <a:stretch/>
        </p:blipFill>
        <p:spPr>
          <a:xfrm>
            <a:off x="2891625" y="655582"/>
            <a:ext cx="6252375" cy="4395641"/>
          </a:xfrm>
          <a:prstGeom prst="rect">
            <a:avLst/>
          </a:prstGeom>
          <a:noFill/>
          <a:ln>
            <a:noFill/>
          </a:ln>
        </p:spPr>
      </p:pic>
      <p:sp>
        <p:nvSpPr>
          <p:cNvPr id="698" name="Google Shape;698;p79"/>
          <p:cNvSpPr txBox="1"/>
          <p:nvPr>
            <p:ph type="title"/>
          </p:nvPr>
        </p:nvSpPr>
        <p:spPr>
          <a:xfrm>
            <a:off x="488925" y="749175"/>
            <a:ext cx="6040800" cy="835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Deviation Analysis</a:t>
            </a:r>
            <a:endParaRPr/>
          </a:p>
        </p:txBody>
      </p:sp>
      <p:sp>
        <p:nvSpPr>
          <p:cNvPr id="699" name="Google Shape;699;p79"/>
          <p:cNvSpPr txBox="1"/>
          <p:nvPr/>
        </p:nvSpPr>
        <p:spPr>
          <a:xfrm>
            <a:off x="6435643" y="1669669"/>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5386</a:t>
            </a:r>
            <a:endParaRPr b="0" i="0" sz="1400" u="none" cap="none" strike="noStrike">
              <a:solidFill>
                <a:srgbClr val="000000"/>
              </a:solidFill>
              <a:latin typeface="Arial"/>
              <a:ea typeface="Arial"/>
              <a:cs typeface="Arial"/>
              <a:sym typeface="Arial"/>
            </a:endParaRPr>
          </a:p>
        </p:txBody>
      </p:sp>
      <p:sp>
        <p:nvSpPr>
          <p:cNvPr id="700" name="Google Shape;700;p79"/>
          <p:cNvSpPr txBox="1"/>
          <p:nvPr/>
        </p:nvSpPr>
        <p:spPr>
          <a:xfrm>
            <a:off x="4403368" y="958919"/>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12</a:t>
            </a:r>
            <a:endParaRPr b="0" i="0" sz="1400" u="none" cap="none" strike="noStrike">
              <a:solidFill>
                <a:srgbClr val="000000"/>
              </a:solidFill>
              <a:latin typeface="Arial"/>
              <a:ea typeface="Arial"/>
              <a:cs typeface="Arial"/>
              <a:sym typeface="Arial"/>
            </a:endParaRPr>
          </a:p>
        </p:txBody>
      </p:sp>
      <p:sp>
        <p:nvSpPr>
          <p:cNvPr id="701" name="Google Shape;701;p79"/>
          <p:cNvSpPr txBox="1"/>
          <p:nvPr/>
        </p:nvSpPr>
        <p:spPr>
          <a:xfrm>
            <a:off x="6206762" y="3761881"/>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845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pic>
        <p:nvPicPr>
          <p:cNvPr descr="bond_04_green" id="706" name="Google Shape;706;p80"/>
          <p:cNvPicPr preferRelativeResize="0"/>
          <p:nvPr/>
        </p:nvPicPr>
        <p:blipFill rotWithShape="1">
          <a:blip r:embed="rId3">
            <a:alphaModFix/>
          </a:blip>
          <a:srcRect b="7065" l="0" r="17593" t="2934"/>
          <a:stretch/>
        </p:blipFill>
        <p:spPr>
          <a:xfrm>
            <a:off x="1608889" y="-1"/>
            <a:ext cx="7535110" cy="5143502"/>
          </a:xfrm>
          <a:prstGeom prst="rect">
            <a:avLst/>
          </a:prstGeom>
          <a:noFill/>
          <a:ln>
            <a:noFill/>
          </a:ln>
        </p:spPr>
      </p:pic>
      <p:sp>
        <p:nvSpPr>
          <p:cNvPr id="707" name="Google Shape;707;p80"/>
          <p:cNvSpPr/>
          <p:nvPr/>
        </p:nvSpPr>
        <p:spPr>
          <a:xfrm>
            <a:off x="-43302" y="0"/>
            <a:ext cx="91440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pic>
        <p:nvPicPr>
          <p:cNvPr id="708" name="Google Shape;708;p80"/>
          <p:cNvPicPr preferRelativeResize="0"/>
          <p:nvPr/>
        </p:nvPicPr>
        <p:blipFill>
          <a:blip r:embed="rId4">
            <a:alphaModFix/>
          </a:blip>
          <a:stretch>
            <a:fillRect/>
          </a:stretch>
        </p:blipFill>
        <p:spPr>
          <a:xfrm>
            <a:off x="1246925" y="175400"/>
            <a:ext cx="6299476" cy="2696750"/>
          </a:xfrm>
          <a:prstGeom prst="rect">
            <a:avLst/>
          </a:prstGeom>
          <a:noFill/>
          <a:ln>
            <a:noFill/>
          </a:ln>
        </p:spPr>
      </p:pic>
      <p:sp>
        <p:nvSpPr>
          <p:cNvPr id="709" name="Google Shape;709;p80"/>
          <p:cNvSpPr txBox="1"/>
          <p:nvPr/>
        </p:nvSpPr>
        <p:spPr>
          <a:xfrm>
            <a:off x="251100" y="3119450"/>
            <a:ext cx="84210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This visualization shows the most common path in our order-to-cash process, with a total of 17,126 cases.</a:t>
            </a:r>
            <a:endParaRPr>
              <a:solidFill>
                <a:schemeClr val="lt1"/>
              </a:solidFill>
              <a:latin typeface="Poppins"/>
              <a:ea typeface="Poppins"/>
              <a:cs typeface="Poppins"/>
              <a:sym typeface="Poppins"/>
            </a:endParaRPr>
          </a:p>
          <a:p>
            <a:pPr indent="-317500" lvl="0" marL="457200" rtl="0" algn="l">
              <a:lnSpc>
                <a:spcPct val="115000"/>
              </a:lnSpc>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The process involves 6 steps on average, with "Receive Order" and "Confirm Order" being the most frequent starting points.</a:t>
            </a:r>
            <a:endParaRPr>
              <a:solidFill>
                <a:schemeClr val="lt1"/>
              </a:solidFill>
              <a:latin typeface="Poppins"/>
              <a:ea typeface="Poppins"/>
              <a:cs typeface="Poppins"/>
              <a:sym typeface="Poppins"/>
            </a:endParaRPr>
          </a:p>
          <a:p>
            <a:pPr indent="-317500" lvl="0" marL="457200" rtl="0" algn="l">
              <a:lnSpc>
                <a:spcPct val="115000"/>
              </a:lnSpc>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Along the way, there are potential deviations like "Approve Credit Check," "Cancel Order," and "Return Goods."</a:t>
            </a:r>
            <a:endParaRPr>
              <a:solidFill>
                <a:schemeClr val="lt1"/>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81"/>
          <p:cNvPicPr preferRelativeResize="0"/>
          <p:nvPr/>
        </p:nvPicPr>
        <p:blipFill rotWithShape="1">
          <a:blip r:embed="rId3">
            <a:alphaModFix/>
          </a:blip>
          <a:srcRect b="30492" l="0" r="2123" t="0"/>
          <a:stretch/>
        </p:blipFill>
        <p:spPr>
          <a:xfrm>
            <a:off x="2891625" y="655582"/>
            <a:ext cx="6252375" cy="4395641"/>
          </a:xfrm>
          <a:prstGeom prst="rect">
            <a:avLst/>
          </a:prstGeom>
          <a:noFill/>
          <a:ln>
            <a:noFill/>
          </a:ln>
        </p:spPr>
      </p:pic>
      <p:sp>
        <p:nvSpPr>
          <p:cNvPr id="715" name="Google Shape;715;p81"/>
          <p:cNvSpPr txBox="1"/>
          <p:nvPr>
            <p:ph type="title"/>
          </p:nvPr>
        </p:nvSpPr>
        <p:spPr>
          <a:xfrm>
            <a:off x="359250" y="761725"/>
            <a:ext cx="4860000" cy="76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Root Cause Analysis</a:t>
            </a:r>
            <a:endParaRPr/>
          </a:p>
        </p:txBody>
      </p:sp>
      <p:sp>
        <p:nvSpPr>
          <p:cNvPr id="716" name="Google Shape;716;p81"/>
          <p:cNvSpPr txBox="1"/>
          <p:nvPr/>
        </p:nvSpPr>
        <p:spPr>
          <a:xfrm>
            <a:off x="6435643" y="1669669"/>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5386</a:t>
            </a:r>
            <a:endParaRPr b="0" i="0" sz="1400" u="none" cap="none" strike="noStrike">
              <a:solidFill>
                <a:srgbClr val="000000"/>
              </a:solidFill>
              <a:latin typeface="Arial"/>
              <a:ea typeface="Arial"/>
              <a:cs typeface="Arial"/>
              <a:sym typeface="Arial"/>
            </a:endParaRPr>
          </a:p>
        </p:txBody>
      </p:sp>
      <p:sp>
        <p:nvSpPr>
          <p:cNvPr id="717" name="Google Shape;717;p81"/>
          <p:cNvSpPr txBox="1"/>
          <p:nvPr/>
        </p:nvSpPr>
        <p:spPr>
          <a:xfrm>
            <a:off x="4403368" y="958919"/>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12</a:t>
            </a:r>
            <a:endParaRPr b="0" i="0" sz="1400" u="none" cap="none" strike="noStrike">
              <a:solidFill>
                <a:srgbClr val="000000"/>
              </a:solidFill>
              <a:latin typeface="Arial"/>
              <a:ea typeface="Arial"/>
              <a:cs typeface="Arial"/>
              <a:sym typeface="Arial"/>
            </a:endParaRPr>
          </a:p>
        </p:txBody>
      </p:sp>
      <p:sp>
        <p:nvSpPr>
          <p:cNvPr id="718" name="Google Shape;718;p81"/>
          <p:cNvSpPr txBox="1"/>
          <p:nvPr/>
        </p:nvSpPr>
        <p:spPr>
          <a:xfrm>
            <a:off x="6206762" y="3761881"/>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845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descr="bond_04_green" id="723" name="Google Shape;723;p82"/>
          <p:cNvPicPr preferRelativeResize="0"/>
          <p:nvPr/>
        </p:nvPicPr>
        <p:blipFill rotWithShape="1">
          <a:blip r:embed="rId3">
            <a:alphaModFix/>
          </a:blip>
          <a:srcRect b="7065" l="0" r="17593" t="2934"/>
          <a:stretch/>
        </p:blipFill>
        <p:spPr>
          <a:xfrm>
            <a:off x="1608889" y="-1"/>
            <a:ext cx="7535110" cy="5143502"/>
          </a:xfrm>
          <a:prstGeom prst="rect">
            <a:avLst/>
          </a:prstGeom>
          <a:noFill/>
          <a:ln>
            <a:noFill/>
          </a:ln>
        </p:spPr>
      </p:pic>
      <p:sp>
        <p:nvSpPr>
          <p:cNvPr id="724" name="Google Shape;724;p82"/>
          <p:cNvSpPr/>
          <p:nvPr/>
        </p:nvSpPr>
        <p:spPr>
          <a:xfrm>
            <a:off x="-21600" y="0"/>
            <a:ext cx="91872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725" name="Google Shape;725;p82"/>
          <p:cNvSpPr txBox="1"/>
          <p:nvPr/>
        </p:nvSpPr>
        <p:spPr>
          <a:xfrm>
            <a:off x="0" y="45450"/>
            <a:ext cx="374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Poppins"/>
                <a:ea typeface="Poppins"/>
                <a:cs typeface="Poppins"/>
                <a:sym typeface="Poppins"/>
              </a:rPr>
              <a:t>Approve Credit Check</a:t>
            </a:r>
            <a:endParaRPr sz="2000">
              <a:solidFill>
                <a:schemeClr val="lt1"/>
              </a:solidFill>
              <a:latin typeface="Poppins"/>
              <a:ea typeface="Poppins"/>
              <a:cs typeface="Poppins"/>
              <a:sym typeface="Poppins"/>
            </a:endParaRPr>
          </a:p>
        </p:txBody>
      </p:sp>
      <p:sp>
        <p:nvSpPr>
          <p:cNvPr id="726" name="Google Shape;726;p82"/>
          <p:cNvSpPr txBox="1"/>
          <p:nvPr/>
        </p:nvSpPr>
        <p:spPr>
          <a:xfrm>
            <a:off x="-21600" y="710225"/>
            <a:ext cx="5040600" cy="36864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lt1"/>
              </a:buClr>
              <a:buSzPts val="1300"/>
              <a:buFont typeface="Poppins"/>
              <a:buChar char="●"/>
            </a:pPr>
            <a:r>
              <a:rPr lang="en" sz="1300">
                <a:solidFill>
                  <a:schemeClr val="lt1"/>
                </a:solidFill>
                <a:latin typeface="Poppins"/>
                <a:ea typeface="Poppins"/>
                <a:cs typeface="Poppins"/>
                <a:sym typeface="Poppins"/>
              </a:rPr>
              <a:t>This visualization shows the distribution of "Approve Credit Checks" across different customers.</a:t>
            </a:r>
            <a:endParaRPr sz="1300">
              <a:solidFill>
                <a:schemeClr val="lt1"/>
              </a:solidFill>
              <a:latin typeface="Poppins"/>
              <a:ea typeface="Poppins"/>
              <a:cs typeface="Poppins"/>
              <a:sym typeface="Poppins"/>
            </a:endParaRPr>
          </a:p>
          <a:p>
            <a:pPr indent="-311150" lvl="0" marL="457200" rtl="0" algn="l">
              <a:lnSpc>
                <a:spcPct val="150000"/>
              </a:lnSpc>
              <a:spcBef>
                <a:spcPts val="0"/>
              </a:spcBef>
              <a:spcAft>
                <a:spcPts val="0"/>
              </a:spcAft>
              <a:buClr>
                <a:schemeClr val="lt1"/>
              </a:buClr>
              <a:buSzPts val="1300"/>
              <a:buFont typeface="Poppins"/>
              <a:buChar char="●"/>
            </a:pPr>
            <a:r>
              <a:rPr lang="en" sz="1300">
                <a:solidFill>
                  <a:schemeClr val="lt1"/>
                </a:solidFill>
                <a:latin typeface="Poppins"/>
                <a:ea typeface="Poppins"/>
                <a:cs typeface="Poppins"/>
                <a:sym typeface="Poppins"/>
              </a:rPr>
              <a:t>First field represents “</a:t>
            </a:r>
            <a:r>
              <a:rPr lang="en" sz="1300">
                <a:solidFill>
                  <a:schemeClr val="lt1"/>
                </a:solidFill>
                <a:latin typeface="Poppins"/>
                <a:ea typeface="Poppins"/>
                <a:cs typeface="Poppins"/>
                <a:sym typeface="Poppins"/>
              </a:rPr>
              <a:t>cancellation reasons</a:t>
            </a:r>
            <a:r>
              <a:rPr lang="en" sz="1300">
                <a:solidFill>
                  <a:schemeClr val="lt1"/>
                </a:solidFill>
                <a:latin typeface="Poppins"/>
                <a:ea typeface="Poppins"/>
                <a:cs typeface="Poppins"/>
                <a:sym typeface="Poppins"/>
              </a:rPr>
              <a:t>” associated with cases requiring credit check approvals, indicating specific reasons</a:t>
            </a:r>
            <a:endParaRPr sz="1300">
              <a:solidFill>
                <a:schemeClr val="lt1"/>
              </a:solidFill>
              <a:latin typeface="Poppins"/>
              <a:ea typeface="Poppins"/>
              <a:cs typeface="Poppins"/>
              <a:sym typeface="Poppins"/>
            </a:endParaRPr>
          </a:p>
          <a:p>
            <a:pPr indent="-311150" lvl="0" marL="457200" rtl="0" algn="l">
              <a:lnSpc>
                <a:spcPct val="150000"/>
              </a:lnSpc>
              <a:spcBef>
                <a:spcPts val="0"/>
              </a:spcBef>
              <a:spcAft>
                <a:spcPts val="0"/>
              </a:spcAft>
              <a:buClr>
                <a:schemeClr val="lt1"/>
              </a:buClr>
              <a:buSzPts val="1300"/>
              <a:buFont typeface="Poppins"/>
              <a:buChar char="●"/>
            </a:pPr>
            <a:r>
              <a:rPr lang="en" sz="1300">
                <a:solidFill>
                  <a:schemeClr val="lt1"/>
                </a:solidFill>
                <a:latin typeface="Poppins"/>
                <a:ea typeface="Poppins"/>
                <a:cs typeface="Poppins"/>
                <a:sym typeface="Poppins"/>
              </a:rPr>
              <a:t>Second field represents material groups, showing that certain product categories tend to have higher occurrences of credit check approvals(916,43,59, )</a:t>
            </a:r>
            <a:endParaRPr sz="1300">
              <a:solidFill>
                <a:schemeClr val="lt1"/>
              </a:solidFill>
              <a:latin typeface="Poppins"/>
              <a:ea typeface="Poppins"/>
              <a:cs typeface="Poppins"/>
              <a:sym typeface="Poppins"/>
            </a:endParaRPr>
          </a:p>
          <a:p>
            <a:pPr indent="-311150" lvl="0" marL="457200" rtl="0" algn="l">
              <a:lnSpc>
                <a:spcPct val="150000"/>
              </a:lnSpc>
              <a:spcBef>
                <a:spcPts val="0"/>
              </a:spcBef>
              <a:spcAft>
                <a:spcPts val="0"/>
              </a:spcAft>
              <a:buClr>
                <a:schemeClr val="lt1"/>
              </a:buClr>
              <a:buSzPts val="1300"/>
              <a:buFont typeface="Poppins"/>
              <a:buChar char="●"/>
            </a:pPr>
            <a:r>
              <a:rPr lang="en" sz="1300">
                <a:solidFill>
                  <a:schemeClr val="lt1"/>
                </a:solidFill>
                <a:latin typeface="Poppins"/>
                <a:ea typeface="Poppins"/>
                <a:cs typeface="Poppins"/>
                <a:sym typeface="Poppins"/>
              </a:rPr>
              <a:t>Position numbers within sales orders that require credit check approvals, possibly due to specific items or quantities in those positions that present higher credit risk.</a:t>
            </a:r>
            <a:endParaRPr sz="1300">
              <a:solidFill>
                <a:schemeClr val="lt1"/>
              </a:solidFill>
              <a:latin typeface="Poppins"/>
              <a:ea typeface="Poppins"/>
              <a:cs typeface="Poppins"/>
              <a:sym typeface="Poppins"/>
            </a:endParaRPr>
          </a:p>
        </p:txBody>
      </p:sp>
      <p:pic>
        <p:nvPicPr>
          <p:cNvPr id="727" name="Google Shape;727;p82"/>
          <p:cNvPicPr preferRelativeResize="0"/>
          <p:nvPr/>
        </p:nvPicPr>
        <p:blipFill>
          <a:blip r:embed="rId4">
            <a:alphaModFix/>
          </a:blip>
          <a:stretch>
            <a:fillRect/>
          </a:stretch>
        </p:blipFill>
        <p:spPr>
          <a:xfrm>
            <a:off x="5138975" y="45450"/>
            <a:ext cx="3950700" cy="3912425"/>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descr="bond_04_green" id="732" name="Google Shape;732;p83"/>
          <p:cNvPicPr preferRelativeResize="0"/>
          <p:nvPr/>
        </p:nvPicPr>
        <p:blipFill rotWithShape="1">
          <a:blip r:embed="rId3">
            <a:alphaModFix/>
          </a:blip>
          <a:srcRect b="7065" l="0" r="17593" t="2934"/>
          <a:stretch/>
        </p:blipFill>
        <p:spPr>
          <a:xfrm>
            <a:off x="1608889" y="-1"/>
            <a:ext cx="7535110" cy="5143502"/>
          </a:xfrm>
          <a:prstGeom prst="rect">
            <a:avLst/>
          </a:prstGeom>
          <a:noFill/>
          <a:ln>
            <a:noFill/>
          </a:ln>
        </p:spPr>
      </p:pic>
      <p:sp>
        <p:nvSpPr>
          <p:cNvPr id="733" name="Google Shape;733;p83"/>
          <p:cNvSpPr/>
          <p:nvPr/>
        </p:nvSpPr>
        <p:spPr>
          <a:xfrm>
            <a:off x="-84477" y="80725"/>
            <a:ext cx="91440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pic>
        <p:nvPicPr>
          <p:cNvPr id="734" name="Google Shape;734;p83"/>
          <p:cNvPicPr preferRelativeResize="0"/>
          <p:nvPr/>
        </p:nvPicPr>
        <p:blipFill>
          <a:blip r:embed="rId4">
            <a:alphaModFix/>
          </a:blip>
          <a:stretch>
            <a:fillRect/>
          </a:stretch>
        </p:blipFill>
        <p:spPr>
          <a:xfrm>
            <a:off x="5079736" y="209975"/>
            <a:ext cx="3979800" cy="2331450"/>
          </a:xfrm>
          <a:prstGeom prst="rect">
            <a:avLst/>
          </a:prstGeom>
          <a:noFill/>
          <a:ln>
            <a:noFill/>
          </a:ln>
        </p:spPr>
      </p:pic>
      <p:pic>
        <p:nvPicPr>
          <p:cNvPr id="735" name="Google Shape;735;p83"/>
          <p:cNvPicPr preferRelativeResize="0"/>
          <p:nvPr/>
        </p:nvPicPr>
        <p:blipFill>
          <a:blip r:embed="rId5">
            <a:alphaModFix/>
          </a:blip>
          <a:stretch>
            <a:fillRect/>
          </a:stretch>
        </p:blipFill>
        <p:spPr>
          <a:xfrm>
            <a:off x="7002550" y="2699500"/>
            <a:ext cx="2056975" cy="22641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pic>
      <p:sp>
        <p:nvSpPr>
          <p:cNvPr id="736" name="Google Shape;736;p83"/>
          <p:cNvSpPr txBox="1"/>
          <p:nvPr/>
        </p:nvSpPr>
        <p:spPr>
          <a:xfrm>
            <a:off x="99575" y="209975"/>
            <a:ext cx="4596600" cy="37557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lt1"/>
              </a:buClr>
              <a:buSzPts val="1600"/>
              <a:buFont typeface="Poppins"/>
              <a:buChar char="●"/>
            </a:pPr>
            <a:r>
              <a:rPr lang="en" sz="1600">
                <a:solidFill>
                  <a:schemeClr val="lt1"/>
                </a:solidFill>
                <a:latin typeface="Poppins"/>
                <a:ea typeface="Poppins"/>
                <a:cs typeface="Poppins"/>
                <a:sym typeface="Poppins"/>
              </a:rPr>
              <a:t>MATNR_TEXT lists specific product names with frequent credit check approvals, helping identify which products are more likely to need credit checks. </a:t>
            </a:r>
            <a:r>
              <a:rPr lang="en" sz="1600">
                <a:solidFill>
                  <a:schemeClr val="lt1"/>
                </a:solidFill>
                <a:latin typeface="Poppins"/>
                <a:ea typeface="Poppins"/>
                <a:cs typeface="Poppins"/>
                <a:sym typeface="Poppins"/>
              </a:rPr>
              <a:t>i</a:t>
            </a:r>
            <a:r>
              <a:rPr lang="en" sz="1600">
                <a:solidFill>
                  <a:schemeClr val="lt1"/>
                </a:solidFill>
                <a:latin typeface="Poppins"/>
                <a:ea typeface="Poppins"/>
                <a:cs typeface="Poppins"/>
                <a:sym typeface="Poppins"/>
              </a:rPr>
              <a:t>.e  Printer and Microwave Oven.</a:t>
            </a:r>
            <a:endParaRPr sz="1600">
              <a:solidFill>
                <a:schemeClr val="lt1"/>
              </a:solidFill>
              <a:latin typeface="Poppins"/>
              <a:ea typeface="Poppins"/>
              <a:cs typeface="Poppins"/>
              <a:sym typeface="Poppins"/>
            </a:endParaRPr>
          </a:p>
          <a:p>
            <a:pPr indent="-330200" lvl="0" marL="457200" rtl="0" algn="l">
              <a:lnSpc>
                <a:spcPct val="150000"/>
              </a:lnSpc>
              <a:spcBef>
                <a:spcPts val="0"/>
              </a:spcBef>
              <a:spcAft>
                <a:spcPts val="0"/>
              </a:spcAft>
              <a:buClr>
                <a:schemeClr val="lt1"/>
              </a:buClr>
              <a:buSzPts val="1600"/>
              <a:buFont typeface="Poppins"/>
              <a:buChar char="●"/>
            </a:pPr>
            <a:r>
              <a:rPr lang="en" sz="1600">
                <a:solidFill>
                  <a:schemeClr val="lt1"/>
                </a:solidFill>
                <a:latin typeface="Poppins"/>
                <a:ea typeface="Poppins"/>
                <a:cs typeface="Poppins"/>
                <a:sym typeface="Poppins"/>
              </a:rPr>
              <a:t> NETWR_CONVERTED : Higher-value orders are more often subject to credit checks, likely due to the increased financial risk.</a:t>
            </a:r>
            <a:endParaRPr sz="1600">
              <a:solidFill>
                <a:schemeClr val="lt1"/>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descr="bond_04_green" id="741" name="Google Shape;741;p84"/>
          <p:cNvPicPr preferRelativeResize="0"/>
          <p:nvPr/>
        </p:nvPicPr>
        <p:blipFill rotWithShape="1">
          <a:blip r:embed="rId3">
            <a:alphaModFix/>
          </a:blip>
          <a:srcRect b="7065" l="0" r="17593" t="2934"/>
          <a:stretch/>
        </p:blipFill>
        <p:spPr>
          <a:xfrm>
            <a:off x="1608889" y="-1"/>
            <a:ext cx="7535110" cy="5143502"/>
          </a:xfrm>
          <a:prstGeom prst="rect">
            <a:avLst/>
          </a:prstGeom>
          <a:noFill/>
          <a:ln>
            <a:noFill/>
          </a:ln>
        </p:spPr>
      </p:pic>
      <p:sp>
        <p:nvSpPr>
          <p:cNvPr id="742" name="Google Shape;742;p84"/>
          <p:cNvSpPr/>
          <p:nvPr/>
        </p:nvSpPr>
        <p:spPr>
          <a:xfrm>
            <a:off x="-2" y="0"/>
            <a:ext cx="91440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743" name="Google Shape;743;p84"/>
          <p:cNvSpPr txBox="1"/>
          <p:nvPr/>
        </p:nvSpPr>
        <p:spPr>
          <a:xfrm>
            <a:off x="121225" y="261925"/>
            <a:ext cx="374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Poppins"/>
                <a:ea typeface="Poppins"/>
                <a:cs typeface="Poppins"/>
                <a:sym typeface="Poppins"/>
              </a:rPr>
              <a:t>Cancel Orders</a:t>
            </a:r>
            <a:endParaRPr sz="2000">
              <a:solidFill>
                <a:schemeClr val="lt1"/>
              </a:solidFill>
              <a:latin typeface="Poppins"/>
              <a:ea typeface="Poppins"/>
              <a:cs typeface="Poppins"/>
              <a:sym typeface="Poppins"/>
            </a:endParaRPr>
          </a:p>
        </p:txBody>
      </p:sp>
      <p:pic>
        <p:nvPicPr>
          <p:cNvPr id="744" name="Google Shape;744;p84"/>
          <p:cNvPicPr preferRelativeResize="0"/>
          <p:nvPr/>
        </p:nvPicPr>
        <p:blipFill>
          <a:blip r:embed="rId4">
            <a:alphaModFix/>
          </a:blip>
          <a:stretch>
            <a:fillRect/>
          </a:stretch>
        </p:blipFill>
        <p:spPr>
          <a:xfrm>
            <a:off x="5327650" y="306913"/>
            <a:ext cx="3654901" cy="4529675"/>
          </a:xfrm>
          <a:prstGeom prst="rect">
            <a:avLst/>
          </a:prstGeom>
          <a:noFill/>
          <a:ln>
            <a:noFill/>
          </a:ln>
        </p:spPr>
      </p:pic>
      <p:sp>
        <p:nvSpPr>
          <p:cNvPr id="745" name="Google Shape;745;p84"/>
          <p:cNvSpPr txBox="1"/>
          <p:nvPr/>
        </p:nvSpPr>
        <p:spPr>
          <a:xfrm>
            <a:off x="498200" y="927225"/>
            <a:ext cx="57600" cy="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Poppins"/>
              <a:ea typeface="Poppins"/>
              <a:cs typeface="Poppins"/>
              <a:sym typeface="Poppins"/>
            </a:endParaRPr>
          </a:p>
        </p:txBody>
      </p:sp>
      <p:sp>
        <p:nvSpPr>
          <p:cNvPr id="746" name="Google Shape;746;p84"/>
          <p:cNvSpPr txBox="1"/>
          <p:nvPr/>
        </p:nvSpPr>
        <p:spPr>
          <a:xfrm>
            <a:off x="121225" y="927225"/>
            <a:ext cx="4989900" cy="3955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"Berta Engbrecht" appears in 624 deviations, indicating that this user might be a common factor in order cancellations.</a:t>
            </a:r>
            <a:endParaRPr>
              <a:solidFill>
                <a:schemeClr val="lt1"/>
              </a:solidFill>
              <a:latin typeface="Poppins"/>
              <a:ea typeface="Poppins"/>
              <a:cs typeface="Poppins"/>
              <a:sym typeface="Poppins"/>
            </a:endParaRPr>
          </a:p>
          <a:p>
            <a:pPr indent="-317500" lvl="0" marL="457200" rtl="0" algn="l">
              <a:lnSpc>
                <a:spcPct val="150000"/>
              </a:lnSpc>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Deviations show plants like "UW Miami 26,"  belongs to W19 suggesting a location-based factor.</a:t>
            </a:r>
            <a:endParaRPr>
              <a:solidFill>
                <a:schemeClr val="lt1"/>
              </a:solidFill>
              <a:latin typeface="Poppins"/>
              <a:ea typeface="Poppins"/>
              <a:cs typeface="Poppins"/>
              <a:sym typeface="Poppins"/>
            </a:endParaRPr>
          </a:p>
          <a:p>
            <a:pPr indent="-317500" lvl="0" marL="457200" rtl="0" algn="l">
              <a:lnSpc>
                <a:spcPct val="150000"/>
              </a:lnSpc>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Shows specific material groups such as "99, 43, 36, 41," suggesting that certain types of materials may be associated with the cancellations.</a:t>
            </a:r>
            <a:endParaRPr>
              <a:solidFill>
                <a:schemeClr val="lt1"/>
              </a:solidFill>
              <a:latin typeface="Poppins"/>
              <a:ea typeface="Poppins"/>
              <a:cs typeface="Poppins"/>
              <a:sym typeface="Poppins"/>
            </a:endParaRPr>
          </a:p>
          <a:p>
            <a:pPr indent="-317500" lvl="0" marL="457200" rtl="0" algn="l">
              <a:lnSpc>
                <a:spcPct val="150000"/>
              </a:lnSpc>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Deviations with certain Item numbers ("P865," "P51") might indicate that these specific items in orders tend to get canceled more frequently.</a:t>
            </a:r>
            <a:endParaRPr>
              <a:solidFill>
                <a:schemeClr val="lt1"/>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pic>
        <p:nvPicPr>
          <p:cNvPr descr="bond_04_green" id="751" name="Google Shape;751;p85"/>
          <p:cNvPicPr preferRelativeResize="0"/>
          <p:nvPr/>
        </p:nvPicPr>
        <p:blipFill rotWithShape="1">
          <a:blip r:embed="rId3">
            <a:alphaModFix/>
          </a:blip>
          <a:srcRect b="7065" l="0" r="17593" t="2934"/>
          <a:stretch/>
        </p:blipFill>
        <p:spPr>
          <a:xfrm>
            <a:off x="1608889" y="-1"/>
            <a:ext cx="7535110" cy="5143502"/>
          </a:xfrm>
          <a:prstGeom prst="rect">
            <a:avLst/>
          </a:prstGeom>
          <a:noFill/>
          <a:ln>
            <a:noFill/>
          </a:ln>
        </p:spPr>
      </p:pic>
      <p:sp>
        <p:nvSpPr>
          <p:cNvPr id="752" name="Google Shape;752;p85"/>
          <p:cNvSpPr/>
          <p:nvPr/>
        </p:nvSpPr>
        <p:spPr>
          <a:xfrm>
            <a:off x="-2" y="0"/>
            <a:ext cx="91440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pic>
        <p:nvPicPr>
          <p:cNvPr id="753" name="Google Shape;753;p85"/>
          <p:cNvPicPr preferRelativeResize="0"/>
          <p:nvPr/>
        </p:nvPicPr>
        <p:blipFill>
          <a:blip r:embed="rId4">
            <a:alphaModFix/>
          </a:blip>
          <a:stretch>
            <a:fillRect/>
          </a:stretch>
        </p:blipFill>
        <p:spPr>
          <a:xfrm>
            <a:off x="4200150" y="269850"/>
            <a:ext cx="4943849" cy="1937475"/>
          </a:xfrm>
          <a:prstGeom prst="rect">
            <a:avLst/>
          </a:prstGeom>
          <a:noFill/>
          <a:ln>
            <a:noFill/>
          </a:ln>
        </p:spPr>
      </p:pic>
      <p:pic>
        <p:nvPicPr>
          <p:cNvPr id="754" name="Google Shape;754;p85"/>
          <p:cNvPicPr preferRelativeResize="0"/>
          <p:nvPr/>
        </p:nvPicPr>
        <p:blipFill>
          <a:blip r:embed="rId5">
            <a:alphaModFix/>
          </a:blip>
          <a:stretch>
            <a:fillRect/>
          </a:stretch>
        </p:blipFill>
        <p:spPr>
          <a:xfrm>
            <a:off x="6733622" y="2265475"/>
            <a:ext cx="2068000" cy="272225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pic>
      <p:sp>
        <p:nvSpPr>
          <p:cNvPr id="755" name="Google Shape;755;p85"/>
          <p:cNvSpPr txBox="1"/>
          <p:nvPr/>
        </p:nvSpPr>
        <p:spPr>
          <a:xfrm>
            <a:off x="229425" y="1100175"/>
            <a:ext cx="37056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Poppins"/>
              <a:buChar char="●"/>
            </a:pPr>
            <a:r>
              <a:rPr lang="en">
                <a:solidFill>
                  <a:schemeClr val="lt1"/>
                </a:solidFill>
              </a:rPr>
              <a:t>Net Order Value</a:t>
            </a:r>
            <a:r>
              <a:rPr b="1" lang="en">
                <a:solidFill>
                  <a:schemeClr val="lt1"/>
                </a:solidFill>
              </a:rPr>
              <a:t>  </a:t>
            </a:r>
            <a:r>
              <a:rPr lang="en">
                <a:solidFill>
                  <a:schemeClr val="lt1"/>
                </a:solidFill>
              </a:rPr>
              <a:t>may suggest that orders with specific value thresholds are more likely to be canceled, perhaps due to financial or logistical constraints.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Chart represents the name of the users who has  cancelled the orders.</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descr="bond_04_green" id="760" name="Google Shape;760;p86"/>
          <p:cNvPicPr preferRelativeResize="0"/>
          <p:nvPr/>
        </p:nvPicPr>
        <p:blipFill rotWithShape="1">
          <a:blip r:embed="rId3">
            <a:alphaModFix/>
          </a:blip>
          <a:srcRect b="7065" l="0" r="17593" t="2934"/>
          <a:stretch/>
        </p:blipFill>
        <p:spPr>
          <a:xfrm>
            <a:off x="1608889" y="-1"/>
            <a:ext cx="7535110" cy="5143502"/>
          </a:xfrm>
          <a:prstGeom prst="rect">
            <a:avLst/>
          </a:prstGeom>
          <a:noFill/>
          <a:ln>
            <a:noFill/>
          </a:ln>
        </p:spPr>
      </p:pic>
      <p:sp>
        <p:nvSpPr>
          <p:cNvPr id="761" name="Google Shape;761;p86"/>
          <p:cNvSpPr/>
          <p:nvPr/>
        </p:nvSpPr>
        <p:spPr>
          <a:xfrm>
            <a:off x="-2" y="0"/>
            <a:ext cx="91440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762" name="Google Shape;762;p86"/>
          <p:cNvSpPr txBox="1"/>
          <p:nvPr/>
        </p:nvSpPr>
        <p:spPr>
          <a:xfrm>
            <a:off x="121225" y="261925"/>
            <a:ext cx="374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Poppins"/>
                <a:ea typeface="Poppins"/>
                <a:cs typeface="Poppins"/>
                <a:sym typeface="Poppins"/>
              </a:rPr>
              <a:t>Return Goods</a:t>
            </a:r>
            <a:endParaRPr sz="2000">
              <a:solidFill>
                <a:schemeClr val="lt1"/>
              </a:solidFill>
              <a:latin typeface="Poppins"/>
              <a:ea typeface="Poppins"/>
              <a:cs typeface="Poppins"/>
              <a:sym typeface="Poppins"/>
            </a:endParaRPr>
          </a:p>
        </p:txBody>
      </p:sp>
      <p:pic>
        <p:nvPicPr>
          <p:cNvPr id="763" name="Google Shape;763;p86"/>
          <p:cNvPicPr preferRelativeResize="0"/>
          <p:nvPr/>
        </p:nvPicPr>
        <p:blipFill>
          <a:blip r:embed="rId4">
            <a:alphaModFix/>
          </a:blip>
          <a:stretch>
            <a:fillRect/>
          </a:stretch>
        </p:blipFill>
        <p:spPr>
          <a:xfrm>
            <a:off x="5240950" y="351396"/>
            <a:ext cx="3745199" cy="404253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pic>
      <p:sp>
        <p:nvSpPr>
          <p:cNvPr id="764" name="Google Shape;764;p86"/>
          <p:cNvSpPr txBox="1"/>
          <p:nvPr/>
        </p:nvSpPr>
        <p:spPr>
          <a:xfrm>
            <a:off x="0" y="1042550"/>
            <a:ext cx="5065200" cy="3601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lt1"/>
              </a:buClr>
              <a:buSzPts val="1500"/>
              <a:buFont typeface="Poppins"/>
              <a:buChar char="●"/>
            </a:pPr>
            <a:r>
              <a:rPr lang="en" sz="1500">
                <a:solidFill>
                  <a:schemeClr val="lt1"/>
                </a:solidFill>
                <a:latin typeface="Poppins"/>
                <a:ea typeface="Poppins"/>
                <a:cs typeface="Poppins"/>
                <a:sym typeface="Poppins"/>
              </a:rPr>
              <a:t>A specific user (e.g., "Berta Engbrecht") is linked to many returns, suggesting potential handling or quality issues related to certain order creators.</a:t>
            </a:r>
            <a:endParaRPr sz="1500">
              <a:solidFill>
                <a:schemeClr val="lt1"/>
              </a:solidFill>
              <a:latin typeface="Poppins"/>
              <a:ea typeface="Poppins"/>
              <a:cs typeface="Poppins"/>
              <a:sym typeface="Poppins"/>
            </a:endParaRPr>
          </a:p>
          <a:p>
            <a:pPr indent="-323850" lvl="0" marL="457200" rtl="0" algn="l">
              <a:lnSpc>
                <a:spcPct val="115000"/>
              </a:lnSpc>
              <a:spcBef>
                <a:spcPts val="0"/>
              </a:spcBef>
              <a:spcAft>
                <a:spcPts val="0"/>
              </a:spcAft>
              <a:buClr>
                <a:schemeClr val="lt1"/>
              </a:buClr>
              <a:buSzPts val="1500"/>
              <a:buFont typeface="Poppins"/>
              <a:buChar char="●"/>
            </a:pPr>
            <a:r>
              <a:rPr lang="en" sz="1500">
                <a:solidFill>
                  <a:schemeClr val="lt1"/>
                </a:solidFill>
                <a:latin typeface="Poppins"/>
                <a:ea typeface="Poppins"/>
                <a:cs typeface="Poppins"/>
                <a:sym typeface="Poppins"/>
              </a:rPr>
              <a:t>Locations, like "UW Miami" and plant "W19," show high return rates, indicating issues possibly tied to specific facilities.</a:t>
            </a:r>
            <a:endParaRPr sz="1500">
              <a:solidFill>
                <a:schemeClr val="lt1"/>
              </a:solidFill>
              <a:latin typeface="Poppins"/>
              <a:ea typeface="Poppins"/>
              <a:cs typeface="Poppins"/>
              <a:sym typeface="Poppins"/>
            </a:endParaRPr>
          </a:p>
          <a:p>
            <a:pPr indent="-323850" lvl="0" marL="457200" rtl="0" algn="l">
              <a:lnSpc>
                <a:spcPct val="115000"/>
              </a:lnSpc>
              <a:spcBef>
                <a:spcPts val="0"/>
              </a:spcBef>
              <a:spcAft>
                <a:spcPts val="0"/>
              </a:spcAft>
              <a:buClr>
                <a:schemeClr val="lt1"/>
              </a:buClr>
              <a:buSzPts val="1500"/>
              <a:buFont typeface="Poppins"/>
              <a:buChar char="●"/>
            </a:pPr>
            <a:r>
              <a:rPr lang="en" sz="1500">
                <a:solidFill>
                  <a:schemeClr val="lt1"/>
                </a:solidFill>
                <a:latin typeface="Poppins"/>
                <a:ea typeface="Poppins"/>
                <a:cs typeface="Poppins"/>
                <a:sym typeface="Poppins"/>
              </a:rPr>
              <a:t>Certain material groups (e.g., 43, 36) have higher returns, possibly due to quality or suitability issues in these product categories.</a:t>
            </a:r>
            <a:endParaRPr sz="1500">
              <a:solidFill>
                <a:schemeClr val="lt1"/>
              </a:solidFill>
              <a:latin typeface="Poppins"/>
              <a:ea typeface="Poppins"/>
              <a:cs typeface="Poppins"/>
              <a:sym typeface="Poppins"/>
            </a:endParaRPr>
          </a:p>
          <a:p>
            <a:pPr indent="-323850" lvl="0" marL="457200" rtl="0" algn="l">
              <a:lnSpc>
                <a:spcPct val="115000"/>
              </a:lnSpc>
              <a:spcBef>
                <a:spcPts val="0"/>
              </a:spcBef>
              <a:spcAft>
                <a:spcPts val="0"/>
              </a:spcAft>
              <a:buClr>
                <a:schemeClr val="lt1"/>
              </a:buClr>
              <a:buSzPts val="1500"/>
              <a:buFont typeface="Poppins"/>
              <a:buChar char="●"/>
            </a:pPr>
            <a:r>
              <a:rPr lang="en" sz="1500">
                <a:solidFill>
                  <a:schemeClr val="lt1"/>
                </a:solidFill>
                <a:latin typeface="Poppins"/>
                <a:ea typeface="Poppins"/>
                <a:cs typeface="Poppins"/>
                <a:sym typeface="Poppins"/>
              </a:rPr>
              <a:t>Specific order Item Num (e.g., "P865," "P51") see frequent returns, potentially highlighting issues with certain items in these positions.</a:t>
            </a:r>
            <a:endParaRPr sz="1500">
              <a:solidFill>
                <a:schemeClr val="lt1"/>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descr="bond_04_green" id="769" name="Google Shape;769;p87"/>
          <p:cNvPicPr preferRelativeResize="0"/>
          <p:nvPr/>
        </p:nvPicPr>
        <p:blipFill rotWithShape="1">
          <a:blip r:embed="rId3">
            <a:alphaModFix/>
          </a:blip>
          <a:srcRect b="7065" l="0" r="17593" t="2934"/>
          <a:stretch/>
        </p:blipFill>
        <p:spPr>
          <a:xfrm>
            <a:off x="1608889" y="-1"/>
            <a:ext cx="7535110" cy="5143502"/>
          </a:xfrm>
          <a:prstGeom prst="rect">
            <a:avLst/>
          </a:prstGeom>
          <a:noFill/>
          <a:ln>
            <a:noFill/>
          </a:ln>
        </p:spPr>
      </p:pic>
      <p:sp>
        <p:nvSpPr>
          <p:cNvPr id="770" name="Google Shape;770;p87"/>
          <p:cNvSpPr/>
          <p:nvPr/>
        </p:nvSpPr>
        <p:spPr>
          <a:xfrm>
            <a:off x="-2" y="0"/>
            <a:ext cx="91440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pic>
        <p:nvPicPr>
          <p:cNvPr id="771" name="Google Shape;771;p87"/>
          <p:cNvPicPr preferRelativeResize="0"/>
          <p:nvPr/>
        </p:nvPicPr>
        <p:blipFill>
          <a:blip r:embed="rId4">
            <a:alphaModFix/>
          </a:blip>
          <a:stretch>
            <a:fillRect/>
          </a:stretch>
        </p:blipFill>
        <p:spPr>
          <a:xfrm>
            <a:off x="394400" y="2889800"/>
            <a:ext cx="8557174" cy="2062250"/>
          </a:xfrm>
          <a:prstGeom prst="rect">
            <a:avLst/>
          </a:prstGeom>
          <a:noFill/>
          <a:ln>
            <a:noFill/>
          </a:ln>
        </p:spPr>
      </p:pic>
      <p:pic>
        <p:nvPicPr>
          <p:cNvPr id="772" name="Google Shape;772;p87"/>
          <p:cNvPicPr preferRelativeResize="0"/>
          <p:nvPr/>
        </p:nvPicPr>
        <p:blipFill>
          <a:blip r:embed="rId5">
            <a:alphaModFix/>
          </a:blip>
          <a:stretch>
            <a:fillRect/>
          </a:stretch>
        </p:blipFill>
        <p:spPr>
          <a:xfrm>
            <a:off x="6444800" y="119946"/>
            <a:ext cx="2506775" cy="2223125"/>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pic>
      <p:sp>
        <p:nvSpPr>
          <p:cNvPr id="773" name="Google Shape;773;p87"/>
          <p:cNvSpPr txBox="1"/>
          <p:nvPr/>
        </p:nvSpPr>
        <p:spPr>
          <a:xfrm>
            <a:off x="94575" y="546625"/>
            <a:ext cx="60084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Certain order values (e.g., "37") are associated with higher returns, which may reflect price or quality expectations at certain price points.</a:t>
            </a:r>
            <a:endParaRPr>
              <a:solidFill>
                <a:schemeClr val="lt1"/>
              </a:solidFill>
              <a:latin typeface="Poppins"/>
              <a:ea typeface="Poppins"/>
              <a:cs typeface="Poppins"/>
              <a:sym typeface="Poppins"/>
            </a:endParaRPr>
          </a:p>
          <a:p>
            <a:pPr indent="-317500" lvl="0" marL="457200" rtl="0" algn="l">
              <a:lnSpc>
                <a:spcPct val="115000"/>
              </a:lnSpc>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 Specific products, like "Dishwasher 1445" or code "Microwave Oven M5154," are returned often, suggesting these items may have quality or satisfaction issues.</a:t>
            </a:r>
            <a:endParaRPr>
              <a:solidFill>
                <a:schemeClr val="lt1"/>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pic>
        <p:nvPicPr>
          <p:cNvPr descr="bond_04_green" id="778" name="Google Shape;778;p88"/>
          <p:cNvPicPr preferRelativeResize="0"/>
          <p:nvPr/>
        </p:nvPicPr>
        <p:blipFill rotWithShape="1">
          <a:blip r:embed="rId3">
            <a:alphaModFix/>
          </a:blip>
          <a:srcRect b="7065" l="0" r="17593" t="2934"/>
          <a:stretch/>
        </p:blipFill>
        <p:spPr>
          <a:xfrm>
            <a:off x="1608889" y="-1"/>
            <a:ext cx="7535110" cy="5143502"/>
          </a:xfrm>
          <a:prstGeom prst="rect">
            <a:avLst/>
          </a:prstGeom>
          <a:noFill/>
          <a:ln>
            <a:noFill/>
          </a:ln>
        </p:spPr>
      </p:pic>
      <p:sp>
        <p:nvSpPr>
          <p:cNvPr id="779" name="Google Shape;779;p88"/>
          <p:cNvSpPr/>
          <p:nvPr/>
        </p:nvSpPr>
        <p:spPr>
          <a:xfrm>
            <a:off x="-2" y="0"/>
            <a:ext cx="91440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780" name="Google Shape;780;p88"/>
          <p:cNvSpPr txBox="1"/>
          <p:nvPr/>
        </p:nvSpPr>
        <p:spPr>
          <a:xfrm>
            <a:off x="0" y="56275"/>
            <a:ext cx="496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Poppins"/>
                <a:ea typeface="Poppins"/>
                <a:cs typeface="Poppins"/>
                <a:sym typeface="Poppins"/>
              </a:rPr>
              <a:t>Send 1st Payment </a:t>
            </a:r>
            <a:r>
              <a:rPr lang="en" sz="2000">
                <a:solidFill>
                  <a:schemeClr val="lt1"/>
                </a:solidFill>
                <a:latin typeface="Poppins"/>
                <a:ea typeface="Poppins"/>
                <a:cs typeface="Poppins"/>
                <a:sym typeface="Poppins"/>
              </a:rPr>
              <a:t>Reminder</a:t>
            </a:r>
            <a:endParaRPr sz="2000">
              <a:solidFill>
                <a:schemeClr val="lt1"/>
              </a:solidFill>
              <a:latin typeface="Poppins"/>
              <a:ea typeface="Poppins"/>
              <a:cs typeface="Poppins"/>
              <a:sym typeface="Poppins"/>
            </a:endParaRPr>
          </a:p>
        </p:txBody>
      </p:sp>
      <p:pic>
        <p:nvPicPr>
          <p:cNvPr id="781" name="Google Shape;781;p88"/>
          <p:cNvPicPr preferRelativeResize="0"/>
          <p:nvPr/>
        </p:nvPicPr>
        <p:blipFill>
          <a:blip r:embed="rId4">
            <a:alphaModFix/>
          </a:blip>
          <a:stretch>
            <a:fillRect/>
          </a:stretch>
        </p:blipFill>
        <p:spPr>
          <a:xfrm>
            <a:off x="4845975" y="350575"/>
            <a:ext cx="4220874" cy="4243974"/>
          </a:xfrm>
          <a:prstGeom prst="rect">
            <a:avLst/>
          </a:prstGeom>
          <a:noFill/>
          <a:ln>
            <a:noFill/>
          </a:ln>
        </p:spPr>
      </p:pic>
      <p:sp>
        <p:nvSpPr>
          <p:cNvPr id="782" name="Google Shape;782;p88"/>
          <p:cNvSpPr txBox="1"/>
          <p:nvPr/>
        </p:nvSpPr>
        <p:spPr>
          <a:xfrm>
            <a:off x="108900" y="881075"/>
            <a:ext cx="4575600" cy="3601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lt1"/>
              </a:buClr>
              <a:buSzPts val="1500"/>
              <a:buFont typeface="Poppins"/>
              <a:buChar char="●"/>
            </a:pPr>
            <a:r>
              <a:rPr lang="en" sz="1500">
                <a:solidFill>
                  <a:schemeClr val="lt1"/>
                </a:solidFill>
                <a:latin typeface="Poppins"/>
                <a:ea typeface="Poppins"/>
                <a:cs typeface="Poppins"/>
                <a:sym typeface="Poppins"/>
              </a:rPr>
              <a:t>Rejection reasons linked to payment reminders indicate that specific rejection codes may lead to delayed payments requiring reminders.</a:t>
            </a:r>
            <a:endParaRPr sz="1500">
              <a:solidFill>
                <a:schemeClr val="lt1"/>
              </a:solidFill>
              <a:latin typeface="Poppins"/>
              <a:ea typeface="Poppins"/>
              <a:cs typeface="Poppins"/>
              <a:sym typeface="Poppins"/>
            </a:endParaRPr>
          </a:p>
          <a:p>
            <a:pPr indent="-323850" lvl="0" marL="457200" rtl="0" algn="l">
              <a:lnSpc>
                <a:spcPct val="115000"/>
              </a:lnSpc>
              <a:spcBef>
                <a:spcPts val="0"/>
              </a:spcBef>
              <a:spcAft>
                <a:spcPts val="0"/>
              </a:spcAft>
              <a:buClr>
                <a:schemeClr val="lt1"/>
              </a:buClr>
              <a:buSzPts val="1500"/>
              <a:buFont typeface="Poppins"/>
              <a:buChar char="●"/>
            </a:pPr>
            <a:r>
              <a:rPr lang="en" sz="1500">
                <a:solidFill>
                  <a:schemeClr val="lt1"/>
                </a:solidFill>
                <a:latin typeface="Poppins"/>
                <a:ea typeface="Poppins"/>
                <a:cs typeface="Poppins"/>
                <a:sym typeface="Poppins"/>
              </a:rPr>
              <a:t>Certain material groups (e.g., codes 916, 99, 49) show a high occurrence of payment reminders, suggesting possible payment delays for specific product categories.</a:t>
            </a:r>
            <a:endParaRPr sz="1500">
              <a:solidFill>
                <a:schemeClr val="lt1"/>
              </a:solidFill>
              <a:latin typeface="Poppins"/>
              <a:ea typeface="Poppins"/>
              <a:cs typeface="Poppins"/>
              <a:sym typeface="Poppins"/>
            </a:endParaRPr>
          </a:p>
          <a:p>
            <a:pPr indent="-323850" lvl="0" marL="457200" rtl="0" algn="l">
              <a:lnSpc>
                <a:spcPct val="115000"/>
              </a:lnSpc>
              <a:spcBef>
                <a:spcPts val="0"/>
              </a:spcBef>
              <a:spcAft>
                <a:spcPts val="0"/>
              </a:spcAft>
              <a:buClr>
                <a:schemeClr val="lt1"/>
              </a:buClr>
              <a:buSzPts val="1500"/>
              <a:buFont typeface="Poppins"/>
              <a:buChar char="●"/>
            </a:pPr>
            <a:r>
              <a:rPr lang="en" sz="1500">
                <a:solidFill>
                  <a:schemeClr val="lt1"/>
                </a:solidFill>
                <a:latin typeface="Poppins"/>
                <a:ea typeface="Poppins"/>
                <a:cs typeface="Poppins"/>
                <a:sym typeface="Poppins"/>
              </a:rPr>
              <a:t>Specific order positions (e.g., "P3," "P865") are frequently associated with reminders, possibly due to items in these positions having payment delays.</a:t>
            </a:r>
            <a:endParaRPr sz="1500">
              <a:solidFill>
                <a:schemeClr val="lt1"/>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descr="bond_04_green" id="628" name="Google Shape;628;p71"/>
          <p:cNvPicPr preferRelativeResize="0"/>
          <p:nvPr/>
        </p:nvPicPr>
        <p:blipFill rotWithShape="1">
          <a:blip r:embed="rId3">
            <a:alphaModFix/>
          </a:blip>
          <a:srcRect b="7062" l="0" r="17593" t="2934"/>
          <a:stretch/>
        </p:blipFill>
        <p:spPr>
          <a:xfrm>
            <a:off x="1608889" y="-1"/>
            <a:ext cx="7535110" cy="5143502"/>
          </a:xfrm>
          <a:prstGeom prst="rect">
            <a:avLst/>
          </a:prstGeom>
          <a:noFill/>
          <a:ln>
            <a:noFill/>
          </a:ln>
        </p:spPr>
      </p:pic>
      <p:sp>
        <p:nvSpPr>
          <p:cNvPr id="629" name="Google Shape;629;p71"/>
          <p:cNvSpPr/>
          <p:nvPr/>
        </p:nvSpPr>
        <p:spPr>
          <a:xfrm>
            <a:off x="2068081" y="1"/>
            <a:ext cx="70758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630" name="Google Shape;630;p71"/>
          <p:cNvSpPr txBox="1"/>
          <p:nvPr>
            <p:ph type="title"/>
          </p:nvPr>
        </p:nvSpPr>
        <p:spPr>
          <a:xfrm>
            <a:off x="93325" y="784400"/>
            <a:ext cx="5825100" cy="615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4400"/>
              <a:buNone/>
            </a:pPr>
            <a:r>
              <a:rPr lang="en"/>
              <a:t>Order To Cash Case Study</a:t>
            </a:r>
            <a:endParaRPr/>
          </a:p>
        </p:txBody>
      </p:sp>
      <p:sp>
        <p:nvSpPr>
          <p:cNvPr id="631" name="Google Shape;631;p71"/>
          <p:cNvSpPr txBox="1"/>
          <p:nvPr>
            <p:ph idx="1" type="body"/>
          </p:nvPr>
        </p:nvSpPr>
        <p:spPr>
          <a:xfrm>
            <a:off x="323972" y="4212420"/>
            <a:ext cx="4186800" cy="215400"/>
          </a:xfrm>
          <a:prstGeom prst="rect">
            <a:avLst/>
          </a:prstGeom>
          <a:noFill/>
          <a:ln>
            <a:noFill/>
          </a:ln>
        </p:spPr>
        <p:txBody>
          <a:bodyPr anchorCtr="0" anchor="t" bIns="0" lIns="0" spcFirstLastPara="1" rIns="0" wrap="square" tIns="0">
            <a:noAutofit/>
          </a:bodyPr>
          <a:lstStyle/>
          <a:p>
            <a:pPr indent="-228600" lvl="0" marL="228600" rtl="0" algn="l">
              <a:lnSpc>
                <a:spcPct val="90000"/>
              </a:lnSpc>
              <a:spcBef>
                <a:spcPts val="0"/>
              </a:spcBef>
              <a:spcAft>
                <a:spcPts val="0"/>
              </a:spcAft>
              <a:buSzPts val="1200"/>
              <a:buNone/>
            </a:pPr>
            <a:r>
              <a:rPr lang="en"/>
              <a:t>Joyline Rencita Dsouza</a:t>
            </a:r>
            <a:endParaRPr/>
          </a:p>
        </p:txBody>
      </p:sp>
      <p:sp>
        <p:nvSpPr>
          <p:cNvPr id="632" name="Google Shape;632;p71"/>
          <p:cNvSpPr txBox="1"/>
          <p:nvPr>
            <p:ph idx="2" type="body"/>
          </p:nvPr>
        </p:nvSpPr>
        <p:spPr>
          <a:xfrm>
            <a:off x="323972" y="4450611"/>
            <a:ext cx="4186800" cy="215400"/>
          </a:xfrm>
          <a:prstGeom prst="rect">
            <a:avLst/>
          </a:prstGeom>
          <a:noFill/>
          <a:ln>
            <a:noFill/>
          </a:ln>
        </p:spPr>
        <p:txBody>
          <a:bodyPr anchorCtr="0" anchor="t" bIns="0" lIns="0" spcFirstLastPara="1" rIns="0" wrap="square" tIns="0">
            <a:noAutofit/>
          </a:bodyPr>
          <a:lstStyle/>
          <a:p>
            <a:pPr indent="-228600" lvl="0" marL="228600" rtl="0" algn="l">
              <a:lnSpc>
                <a:spcPct val="90000"/>
              </a:lnSpc>
              <a:spcBef>
                <a:spcPts val="0"/>
              </a:spcBef>
              <a:spcAft>
                <a:spcPts val="0"/>
              </a:spcAft>
              <a:buSzPts val="1200"/>
              <a:buNone/>
            </a:pPr>
            <a:r>
              <a:rPr lang="en"/>
              <a:t>30.10.2024</a:t>
            </a:r>
            <a:endParaRPr/>
          </a:p>
        </p:txBody>
      </p:sp>
      <p:sp>
        <p:nvSpPr>
          <p:cNvPr id="633" name="Google Shape;633;p71"/>
          <p:cNvSpPr txBox="1"/>
          <p:nvPr>
            <p:ph idx="3" type="body"/>
          </p:nvPr>
        </p:nvSpPr>
        <p:spPr>
          <a:xfrm>
            <a:off x="243248" y="2421303"/>
            <a:ext cx="4181100" cy="100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000"/>
              <a:buFont typeface="Arial"/>
              <a:buNone/>
            </a:pPr>
            <a:r>
              <a:rPr lang="en"/>
              <a:t>Case Study on SAP ERP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descr="bond_04_green" id="787" name="Google Shape;787;p89"/>
          <p:cNvPicPr preferRelativeResize="0"/>
          <p:nvPr/>
        </p:nvPicPr>
        <p:blipFill rotWithShape="1">
          <a:blip r:embed="rId3">
            <a:alphaModFix/>
          </a:blip>
          <a:srcRect b="7065" l="0" r="17593" t="2934"/>
          <a:stretch/>
        </p:blipFill>
        <p:spPr>
          <a:xfrm>
            <a:off x="1608889" y="-1"/>
            <a:ext cx="7535110" cy="5143502"/>
          </a:xfrm>
          <a:prstGeom prst="rect">
            <a:avLst/>
          </a:prstGeom>
          <a:noFill/>
          <a:ln>
            <a:noFill/>
          </a:ln>
        </p:spPr>
      </p:pic>
      <p:sp>
        <p:nvSpPr>
          <p:cNvPr id="788" name="Google Shape;788;p89"/>
          <p:cNvSpPr/>
          <p:nvPr/>
        </p:nvSpPr>
        <p:spPr>
          <a:xfrm>
            <a:off x="-2" y="0"/>
            <a:ext cx="91440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rPr lang="en" sz="800">
                <a:solidFill>
                  <a:schemeClr val="lt1"/>
                </a:solidFill>
              </a:rPr>
              <a:t>+</a:t>
            </a:r>
            <a:endParaRPr b="0" i="0" sz="800" u="none" cap="none" strike="noStrike">
              <a:solidFill>
                <a:schemeClr val="lt1"/>
              </a:solidFill>
              <a:latin typeface="Arial"/>
              <a:ea typeface="Arial"/>
              <a:cs typeface="Arial"/>
              <a:sym typeface="Arial"/>
            </a:endParaRPr>
          </a:p>
        </p:txBody>
      </p:sp>
      <p:pic>
        <p:nvPicPr>
          <p:cNvPr id="789" name="Google Shape;789;p89"/>
          <p:cNvPicPr preferRelativeResize="0"/>
          <p:nvPr/>
        </p:nvPicPr>
        <p:blipFill>
          <a:blip r:embed="rId4">
            <a:alphaModFix/>
          </a:blip>
          <a:stretch>
            <a:fillRect/>
          </a:stretch>
        </p:blipFill>
        <p:spPr>
          <a:xfrm>
            <a:off x="7048675" y="83475"/>
            <a:ext cx="2014600" cy="2504425"/>
          </a:xfrm>
          <a:prstGeom prst="rect">
            <a:avLst/>
          </a:prstGeom>
          <a:noFill/>
          <a:ln>
            <a:noFill/>
          </a:ln>
        </p:spPr>
      </p:pic>
      <p:pic>
        <p:nvPicPr>
          <p:cNvPr id="790" name="Google Shape;790;p89"/>
          <p:cNvPicPr preferRelativeResize="0"/>
          <p:nvPr/>
        </p:nvPicPr>
        <p:blipFill>
          <a:blip r:embed="rId5">
            <a:alphaModFix/>
          </a:blip>
          <a:stretch>
            <a:fillRect/>
          </a:stretch>
        </p:blipFill>
        <p:spPr>
          <a:xfrm>
            <a:off x="1097875" y="2818550"/>
            <a:ext cx="6827274" cy="2177775"/>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pic>
      <p:sp>
        <p:nvSpPr>
          <p:cNvPr id="791" name="Google Shape;791;p89"/>
          <p:cNvSpPr txBox="1"/>
          <p:nvPr/>
        </p:nvSpPr>
        <p:spPr>
          <a:xfrm>
            <a:off x="313675" y="292925"/>
            <a:ext cx="5351100" cy="21357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Poppins"/>
              <a:buChar char="●"/>
            </a:pPr>
            <a:r>
              <a:rPr lang="en" sz="1500">
                <a:solidFill>
                  <a:schemeClr val="lt1"/>
                </a:solidFill>
                <a:latin typeface="Poppins"/>
                <a:ea typeface="Poppins"/>
                <a:cs typeface="Poppins"/>
                <a:sym typeface="Poppins"/>
              </a:rPr>
              <a:t>Product descriptions (e.g., "Printer 5278," "Microwave Ovens 5296") show frequent reminders, pointing to specific products with delayed payments.</a:t>
            </a:r>
            <a:endParaRPr sz="1500">
              <a:solidFill>
                <a:schemeClr val="lt1"/>
              </a:solidFill>
              <a:latin typeface="Poppins"/>
              <a:ea typeface="Poppins"/>
              <a:cs typeface="Poppins"/>
              <a:sym typeface="Poppins"/>
            </a:endParaRPr>
          </a:p>
          <a:p>
            <a:pPr indent="-298450" lvl="0" marL="457200" rtl="0" algn="l">
              <a:lnSpc>
                <a:spcPct val="115000"/>
              </a:lnSpc>
              <a:spcBef>
                <a:spcPts val="0"/>
              </a:spcBef>
              <a:spcAft>
                <a:spcPts val="0"/>
              </a:spcAft>
              <a:buClr>
                <a:schemeClr val="dk1"/>
              </a:buClr>
              <a:buSzPts val="1100"/>
              <a:buChar char="●"/>
            </a:pPr>
            <a:r>
              <a:rPr lang="en" sz="1500">
                <a:solidFill>
                  <a:schemeClr val="lt1"/>
                </a:solidFill>
                <a:latin typeface="Poppins"/>
                <a:ea typeface="Poppins"/>
                <a:cs typeface="Poppins"/>
                <a:sym typeface="Poppins"/>
              </a:rPr>
              <a:t>Certain order values (e.g., "37") are associated with payment delays, suggesting that orders of specific values may often require payment reminders.</a:t>
            </a:r>
            <a:endParaRPr sz="1500">
              <a:solidFill>
                <a:schemeClr val="lt1"/>
              </a:solidFill>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id="796" name="Google Shape;796;p90"/>
          <p:cNvPicPr preferRelativeResize="0"/>
          <p:nvPr/>
        </p:nvPicPr>
        <p:blipFill rotWithShape="1">
          <a:blip r:embed="rId3">
            <a:alphaModFix/>
          </a:blip>
          <a:srcRect b="30492" l="0" r="2123" t="0"/>
          <a:stretch/>
        </p:blipFill>
        <p:spPr>
          <a:xfrm>
            <a:off x="2891625" y="655582"/>
            <a:ext cx="6252375" cy="4395641"/>
          </a:xfrm>
          <a:prstGeom prst="rect">
            <a:avLst/>
          </a:prstGeom>
          <a:noFill/>
          <a:ln>
            <a:noFill/>
          </a:ln>
        </p:spPr>
      </p:pic>
      <p:sp>
        <p:nvSpPr>
          <p:cNvPr id="797" name="Google Shape;797;p90"/>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Rework</a:t>
            </a:r>
            <a:endParaRPr/>
          </a:p>
        </p:txBody>
      </p:sp>
      <p:sp>
        <p:nvSpPr>
          <p:cNvPr id="798" name="Google Shape;798;p90"/>
          <p:cNvSpPr txBox="1"/>
          <p:nvPr/>
        </p:nvSpPr>
        <p:spPr>
          <a:xfrm>
            <a:off x="6435643" y="1669669"/>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5386</a:t>
            </a:r>
            <a:endParaRPr b="0" i="0" sz="1400" u="none" cap="none" strike="noStrike">
              <a:solidFill>
                <a:srgbClr val="000000"/>
              </a:solidFill>
              <a:latin typeface="Arial"/>
              <a:ea typeface="Arial"/>
              <a:cs typeface="Arial"/>
              <a:sym typeface="Arial"/>
            </a:endParaRPr>
          </a:p>
        </p:txBody>
      </p:sp>
      <p:sp>
        <p:nvSpPr>
          <p:cNvPr id="799" name="Google Shape;799;p90"/>
          <p:cNvSpPr txBox="1"/>
          <p:nvPr/>
        </p:nvSpPr>
        <p:spPr>
          <a:xfrm>
            <a:off x="4403368" y="958919"/>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12</a:t>
            </a:r>
            <a:endParaRPr b="0" i="0" sz="1400" u="none" cap="none" strike="noStrike">
              <a:solidFill>
                <a:srgbClr val="000000"/>
              </a:solidFill>
              <a:latin typeface="Arial"/>
              <a:ea typeface="Arial"/>
              <a:cs typeface="Arial"/>
              <a:sym typeface="Arial"/>
            </a:endParaRPr>
          </a:p>
        </p:txBody>
      </p:sp>
      <p:sp>
        <p:nvSpPr>
          <p:cNvPr id="800" name="Google Shape;800;p90"/>
          <p:cNvSpPr txBox="1"/>
          <p:nvPr/>
        </p:nvSpPr>
        <p:spPr>
          <a:xfrm>
            <a:off x="6206762" y="3761881"/>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845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descr="bond_04_green" id="805" name="Google Shape;805;p91"/>
          <p:cNvPicPr preferRelativeResize="0"/>
          <p:nvPr/>
        </p:nvPicPr>
        <p:blipFill rotWithShape="1">
          <a:blip r:embed="rId3">
            <a:alphaModFix/>
          </a:blip>
          <a:srcRect b="7065" l="0" r="17593" t="2934"/>
          <a:stretch/>
        </p:blipFill>
        <p:spPr>
          <a:xfrm>
            <a:off x="1608889" y="-1"/>
            <a:ext cx="7535110" cy="5143502"/>
          </a:xfrm>
          <a:prstGeom prst="rect">
            <a:avLst/>
          </a:prstGeom>
          <a:noFill/>
          <a:ln>
            <a:noFill/>
          </a:ln>
        </p:spPr>
      </p:pic>
      <p:sp>
        <p:nvSpPr>
          <p:cNvPr id="806" name="Google Shape;806;p91"/>
          <p:cNvSpPr/>
          <p:nvPr/>
        </p:nvSpPr>
        <p:spPr>
          <a:xfrm>
            <a:off x="-2" y="0"/>
            <a:ext cx="91440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pic>
        <p:nvPicPr>
          <p:cNvPr id="807" name="Google Shape;807;p91"/>
          <p:cNvPicPr preferRelativeResize="0"/>
          <p:nvPr/>
        </p:nvPicPr>
        <p:blipFill>
          <a:blip r:embed="rId4">
            <a:alphaModFix/>
          </a:blip>
          <a:stretch>
            <a:fillRect/>
          </a:stretch>
        </p:blipFill>
        <p:spPr>
          <a:xfrm>
            <a:off x="85750" y="512050"/>
            <a:ext cx="8972501" cy="3886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pic>
        <p:nvPicPr>
          <p:cNvPr descr="bond_04_green" id="812" name="Google Shape;812;p92"/>
          <p:cNvPicPr preferRelativeResize="0"/>
          <p:nvPr/>
        </p:nvPicPr>
        <p:blipFill rotWithShape="1">
          <a:blip r:embed="rId3">
            <a:alphaModFix/>
          </a:blip>
          <a:srcRect b="7065" l="0" r="17593" t="2934"/>
          <a:stretch/>
        </p:blipFill>
        <p:spPr>
          <a:xfrm>
            <a:off x="1608889" y="-1"/>
            <a:ext cx="7535110" cy="5143502"/>
          </a:xfrm>
          <a:prstGeom prst="rect">
            <a:avLst/>
          </a:prstGeom>
          <a:noFill/>
          <a:ln>
            <a:noFill/>
          </a:ln>
        </p:spPr>
      </p:pic>
      <p:sp>
        <p:nvSpPr>
          <p:cNvPr id="813" name="Google Shape;813;p92"/>
          <p:cNvSpPr/>
          <p:nvPr/>
        </p:nvSpPr>
        <p:spPr>
          <a:xfrm>
            <a:off x="-2" y="0"/>
            <a:ext cx="91440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814" name="Google Shape;814;p92"/>
          <p:cNvSpPr txBox="1"/>
          <p:nvPr/>
        </p:nvSpPr>
        <p:spPr>
          <a:xfrm>
            <a:off x="636575" y="558175"/>
            <a:ext cx="8292000" cy="40665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lt1"/>
              </a:buClr>
              <a:buSzPts val="1300"/>
              <a:buFont typeface="Poppins"/>
              <a:buChar char="●"/>
            </a:pPr>
            <a:r>
              <a:rPr lang="en" sz="1300">
                <a:solidFill>
                  <a:schemeClr val="lt1"/>
                </a:solidFill>
                <a:latin typeface="Poppins"/>
                <a:ea typeface="Poppins"/>
                <a:cs typeface="Poppins"/>
                <a:sym typeface="Poppins"/>
              </a:rPr>
              <a:t>"Rework" refers to the activities within a business process that need to be repeated or corrected after the initial attempt. Rework is typically undesirable as it indicates inefficiencies, potential quality issues, or delays. By analyzing rework activities, organizations can identify areas where improvements are needed to enhance efficiency, reduce cycle time, and improve overall process quality.</a:t>
            </a:r>
            <a:endParaRPr sz="1300">
              <a:solidFill>
                <a:schemeClr val="lt1"/>
              </a:solidFill>
              <a:latin typeface="Poppins"/>
              <a:ea typeface="Poppins"/>
              <a:cs typeface="Poppins"/>
              <a:sym typeface="Poppins"/>
            </a:endParaRPr>
          </a:p>
          <a:p>
            <a:pPr indent="-311150" lvl="0" marL="457200" rtl="0" algn="l">
              <a:lnSpc>
                <a:spcPct val="115000"/>
              </a:lnSpc>
              <a:spcBef>
                <a:spcPts val="0"/>
              </a:spcBef>
              <a:spcAft>
                <a:spcPts val="0"/>
              </a:spcAft>
              <a:buClr>
                <a:schemeClr val="lt1"/>
              </a:buClr>
              <a:buSzPts val="1300"/>
              <a:buFont typeface="Poppins"/>
              <a:buChar char="●"/>
            </a:pPr>
            <a:r>
              <a:rPr b="1" lang="en" sz="1300">
                <a:solidFill>
                  <a:schemeClr val="lt1"/>
                </a:solidFill>
                <a:latin typeface="Poppins"/>
                <a:ea typeface="Poppins"/>
                <a:cs typeface="Poppins"/>
                <a:sym typeface="Poppins"/>
              </a:rPr>
              <a:t>Rework Rate (29%)</a:t>
            </a:r>
            <a:r>
              <a:rPr lang="en" sz="1300">
                <a:solidFill>
                  <a:schemeClr val="lt1"/>
                </a:solidFill>
                <a:latin typeface="Poppins"/>
                <a:ea typeface="Poppins"/>
                <a:cs typeface="Poppins"/>
                <a:sym typeface="Poppins"/>
              </a:rPr>
              <a:t>: Indicates the percentage of orders requiring rework. A high rework rate suggests inefficiencies, quality issues, or complex processes that may need to be optimized.</a:t>
            </a:r>
            <a:endParaRPr sz="1300">
              <a:solidFill>
                <a:schemeClr val="lt1"/>
              </a:solidFill>
              <a:latin typeface="Poppins"/>
              <a:ea typeface="Poppins"/>
              <a:cs typeface="Poppins"/>
              <a:sym typeface="Poppins"/>
            </a:endParaRPr>
          </a:p>
          <a:p>
            <a:pPr indent="-311150" lvl="0" marL="457200" rtl="0" algn="l">
              <a:lnSpc>
                <a:spcPct val="115000"/>
              </a:lnSpc>
              <a:spcBef>
                <a:spcPts val="0"/>
              </a:spcBef>
              <a:spcAft>
                <a:spcPts val="0"/>
              </a:spcAft>
              <a:buClr>
                <a:schemeClr val="lt1"/>
              </a:buClr>
              <a:buSzPts val="1300"/>
              <a:buFont typeface="Poppins"/>
              <a:buChar char="●"/>
            </a:pPr>
            <a:r>
              <a:rPr b="1" lang="en" sz="1300">
                <a:solidFill>
                  <a:schemeClr val="lt1"/>
                </a:solidFill>
                <a:latin typeface="Poppins"/>
                <a:ea typeface="Poppins"/>
                <a:cs typeface="Poppins"/>
                <a:sym typeface="Poppins"/>
              </a:rPr>
              <a:t>Top Customers Table</a:t>
            </a:r>
            <a:r>
              <a:rPr lang="en" sz="1300">
                <a:solidFill>
                  <a:schemeClr val="lt1"/>
                </a:solidFill>
                <a:latin typeface="Poppins"/>
                <a:ea typeface="Poppins"/>
                <a:cs typeface="Poppins"/>
                <a:sym typeface="Poppins"/>
              </a:rPr>
              <a:t>: Shows the customers with the most orders and rework percentages. This table can help identify key customers who may be causing inefficiencies or need additional support.</a:t>
            </a:r>
            <a:endParaRPr sz="1300">
              <a:solidFill>
                <a:schemeClr val="lt1"/>
              </a:solidFill>
              <a:latin typeface="Poppins"/>
              <a:ea typeface="Poppins"/>
              <a:cs typeface="Poppins"/>
              <a:sym typeface="Poppins"/>
            </a:endParaRPr>
          </a:p>
          <a:p>
            <a:pPr indent="-311150" lvl="0" marL="457200" rtl="0" algn="l">
              <a:lnSpc>
                <a:spcPct val="115000"/>
              </a:lnSpc>
              <a:spcBef>
                <a:spcPts val="0"/>
              </a:spcBef>
              <a:spcAft>
                <a:spcPts val="0"/>
              </a:spcAft>
              <a:buClr>
                <a:schemeClr val="lt1"/>
              </a:buClr>
              <a:buSzPts val="1300"/>
              <a:buFont typeface="Poppins"/>
              <a:buChar char="●"/>
            </a:pPr>
            <a:r>
              <a:rPr lang="en" sz="1300">
                <a:solidFill>
                  <a:schemeClr val="lt1"/>
                </a:solidFill>
                <a:latin typeface="Poppins"/>
                <a:ea typeface="Poppins"/>
                <a:cs typeface="Poppins"/>
                <a:sym typeface="Poppins"/>
              </a:rPr>
              <a:t>The </a:t>
            </a:r>
            <a:r>
              <a:rPr b="1" lang="en" sz="1300">
                <a:solidFill>
                  <a:schemeClr val="lt1"/>
                </a:solidFill>
                <a:latin typeface="Poppins"/>
                <a:ea typeface="Poppins"/>
                <a:cs typeface="Poppins"/>
                <a:sym typeface="Poppins"/>
              </a:rPr>
              <a:t>pie chart</a:t>
            </a:r>
            <a:r>
              <a:rPr lang="en" sz="1300">
                <a:solidFill>
                  <a:schemeClr val="lt1"/>
                </a:solidFill>
                <a:latin typeface="Poppins"/>
                <a:ea typeface="Poppins"/>
                <a:cs typeface="Poppins"/>
                <a:sym typeface="Poppins"/>
              </a:rPr>
              <a:t> in this dashboard provides a breakdown of the different types of rework activities occurring in the process. </a:t>
            </a:r>
            <a:endParaRPr sz="1300">
              <a:solidFill>
                <a:schemeClr val="lt1"/>
              </a:solidFill>
              <a:latin typeface="Poppins"/>
              <a:ea typeface="Poppins"/>
              <a:cs typeface="Poppins"/>
              <a:sym typeface="Poppins"/>
            </a:endParaRPr>
          </a:p>
          <a:p>
            <a:pPr indent="-311150" lvl="0" marL="457200" rtl="0" algn="l">
              <a:lnSpc>
                <a:spcPct val="115000"/>
              </a:lnSpc>
              <a:spcBef>
                <a:spcPts val="0"/>
              </a:spcBef>
              <a:spcAft>
                <a:spcPts val="0"/>
              </a:spcAft>
              <a:buClr>
                <a:srgbClr val="FFFFFF"/>
              </a:buClr>
              <a:buSzPts val="1300"/>
              <a:buFont typeface="Poppins"/>
              <a:buChar char="●"/>
            </a:pPr>
            <a:r>
              <a:rPr b="1" lang="en" sz="1300">
                <a:solidFill>
                  <a:srgbClr val="FFFFFF"/>
                </a:solidFill>
                <a:latin typeface="Poppins"/>
                <a:ea typeface="Poppins"/>
                <a:cs typeface="Poppins"/>
                <a:sym typeface="Poppins"/>
              </a:rPr>
              <a:t>Receive Order</a:t>
            </a:r>
            <a:r>
              <a:rPr lang="en" sz="1300">
                <a:solidFill>
                  <a:srgbClr val="FFFFFF"/>
                </a:solidFill>
                <a:latin typeface="Poppins"/>
                <a:ea typeface="Poppins"/>
                <a:cs typeface="Poppins"/>
                <a:sym typeface="Poppins"/>
              </a:rPr>
              <a:t>: This rework reflects issues in order intake, such as data entry errors, incomplete information, or unclear requests that need follow-up. High levels here suggest inefficiencies in the initial order handling process.</a:t>
            </a:r>
            <a:endParaRPr sz="1300">
              <a:solidFill>
                <a:srgbClr val="FFFFFF"/>
              </a:solidFill>
              <a:latin typeface="Poppins"/>
              <a:ea typeface="Poppins"/>
              <a:cs typeface="Poppins"/>
              <a:sym typeface="Poppins"/>
            </a:endParaRPr>
          </a:p>
          <a:p>
            <a:pPr indent="-311150" lvl="0" marL="457200" rtl="0" algn="l">
              <a:lnSpc>
                <a:spcPct val="115000"/>
              </a:lnSpc>
              <a:spcBef>
                <a:spcPts val="0"/>
              </a:spcBef>
              <a:spcAft>
                <a:spcPts val="0"/>
              </a:spcAft>
              <a:buClr>
                <a:schemeClr val="lt1"/>
              </a:buClr>
              <a:buSzPts val="1300"/>
              <a:buFont typeface="Poppins"/>
              <a:buChar char="●"/>
            </a:pPr>
            <a:r>
              <a:rPr b="1" lang="en" sz="1300">
                <a:solidFill>
                  <a:schemeClr val="lt1"/>
                </a:solidFill>
              </a:rPr>
              <a:t>Confirm Order</a:t>
            </a:r>
            <a:r>
              <a:rPr lang="en" sz="1300">
                <a:solidFill>
                  <a:schemeClr val="lt1"/>
                </a:solidFill>
              </a:rPr>
              <a:t>: Rework here indicates the need to revalidate orders due to discrepancies or unclear details. Frequent rework suggests communication gaps or inconsistencies in order specifications.</a:t>
            </a:r>
            <a:endParaRPr sz="1300">
              <a:solidFill>
                <a:schemeClr val="lt1"/>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pic>
        <p:nvPicPr>
          <p:cNvPr id="819" name="Google Shape;819;p93"/>
          <p:cNvPicPr preferRelativeResize="0"/>
          <p:nvPr/>
        </p:nvPicPr>
        <p:blipFill rotWithShape="1">
          <a:blip r:embed="rId3">
            <a:alphaModFix/>
          </a:blip>
          <a:srcRect b="30492" l="0" r="2123" t="0"/>
          <a:stretch/>
        </p:blipFill>
        <p:spPr>
          <a:xfrm>
            <a:off x="2891625" y="655582"/>
            <a:ext cx="6252375" cy="4395641"/>
          </a:xfrm>
          <a:prstGeom prst="rect">
            <a:avLst/>
          </a:prstGeom>
          <a:noFill/>
          <a:ln>
            <a:noFill/>
          </a:ln>
        </p:spPr>
      </p:pic>
      <p:sp>
        <p:nvSpPr>
          <p:cNvPr id="820" name="Google Shape;820;p93"/>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Customers Overview</a:t>
            </a:r>
            <a:endParaRPr/>
          </a:p>
        </p:txBody>
      </p:sp>
      <p:sp>
        <p:nvSpPr>
          <p:cNvPr id="821" name="Google Shape;821;p93"/>
          <p:cNvSpPr txBox="1"/>
          <p:nvPr/>
        </p:nvSpPr>
        <p:spPr>
          <a:xfrm>
            <a:off x="6435643" y="1669669"/>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5386</a:t>
            </a:r>
            <a:endParaRPr b="0" i="0" sz="1400" u="none" cap="none" strike="noStrike">
              <a:solidFill>
                <a:srgbClr val="000000"/>
              </a:solidFill>
              <a:latin typeface="Arial"/>
              <a:ea typeface="Arial"/>
              <a:cs typeface="Arial"/>
              <a:sym typeface="Arial"/>
            </a:endParaRPr>
          </a:p>
        </p:txBody>
      </p:sp>
      <p:sp>
        <p:nvSpPr>
          <p:cNvPr id="822" name="Google Shape;822;p93"/>
          <p:cNvSpPr txBox="1"/>
          <p:nvPr/>
        </p:nvSpPr>
        <p:spPr>
          <a:xfrm>
            <a:off x="4403368" y="958919"/>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12</a:t>
            </a:r>
            <a:endParaRPr b="0" i="0" sz="1400" u="none" cap="none" strike="noStrike">
              <a:solidFill>
                <a:srgbClr val="000000"/>
              </a:solidFill>
              <a:latin typeface="Arial"/>
              <a:ea typeface="Arial"/>
              <a:cs typeface="Arial"/>
              <a:sym typeface="Arial"/>
            </a:endParaRPr>
          </a:p>
        </p:txBody>
      </p:sp>
      <p:sp>
        <p:nvSpPr>
          <p:cNvPr id="823" name="Google Shape;823;p93"/>
          <p:cNvSpPr txBox="1"/>
          <p:nvPr/>
        </p:nvSpPr>
        <p:spPr>
          <a:xfrm>
            <a:off x="6206762" y="3761881"/>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845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descr="bond_04_green" id="828" name="Google Shape;828;p94"/>
          <p:cNvPicPr preferRelativeResize="0"/>
          <p:nvPr/>
        </p:nvPicPr>
        <p:blipFill rotWithShape="1">
          <a:blip r:embed="rId3">
            <a:alphaModFix/>
          </a:blip>
          <a:srcRect b="7065" l="0" r="17593" t="2934"/>
          <a:stretch/>
        </p:blipFill>
        <p:spPr>
          <a:xfrm>
            <a:off x="1608889" y="-1"/>
            <a:ext cx="7535110" cy="5143502"/>
          </a:xfrm>
          <a:prstGeom prst="rect">
            <a:avLst/>
          </a:prstGeom>
          <a:noFill/>
          <a:ln>
            <a:noFill/>
          </a:ln>
        </p:spPr>
      </p:pic>
      <p:sp>
        <p:nvSpPr>
          <p:cNvPr id="829" name="Google Shape;829;p94"/>
          <p:cNvSpPr/>
          <p:nvPr/>
        </p:nvSpPr>
        <p:spPr>
          <a:xfrm>
            <a:off x="-2" y="0"/>
            <a:ext cx="91440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pic>
        <p:nvPicPr>
          <p:cNvPr id="830" name="Google Shape;830;p94"/>
          <p:cNvPicPr preferRelativeResize="0"/>
          <p:nvPr/>
        </p:nvPicPr>
        <p:blipFill>
          <a:blip r:embed="rId4">
            <a:alphaModFix/>
          </a:blip>
          <a:stretch>
            <a:fillRect/>
          </a:stretch>
        </p:blipFill>
        <p:spPr>
          <a:xfrm>
            <a:off x="302150" y="627575"/>
            <a:ext cx="8418726" cy="39054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descr="bond_04_green" id="835" name="Google Shape;835;p95"/>
          <p:cNvPicPr preferRelativeResize="0"/>
          <p:nvPr/>
        </p:nvPicPr>
        <p:blipFill rotWithShape="1">
          <a:blip r:embed="rId3">
            <a:alphaModFix/>
          </a:blip>
          <a:srcRect b="7065" l="0" r="17593" t="2934"/>
          <a:stretch/>
        </p:blipFill>
        <p:spPr>
          <a:xfrm>
            <a:off x="1608889" y="-1"/>
            <a:ext cx="7535110" cy="5143502"/>
          </a:xfrm>
          <a:prstGeom prst="rect">
            <a:avLst/>
          </a:prstGeom>
          <a:noFill/>
          <a:ln>
            <a:noFill/>
          </a:ln>
        </p:spPr>
      </p:pic>
      <p:sp>
        <p:nvSpPr>
          <p:cNvPr id="836" name="Google Shape;836;p95"/>
          <p:cNvSpPr/>
          <p:nvPr/>
        </p:nvSpPr>
        <p:spPr>
          <a:xfrm>
            <a:off x="-2" y="0"/>
            <a:ext cx="91440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837" name="Google Shape;837;p95"/>
          <p:cNvSpPr txBox="1"/>
          <p:nvPr/>
        </p:nvSpPr>
        <p:spPr>
          <a:xfrm>
            <a:off x="232950" y="223725"/>
            <a:ext cx="8407200" cy="30861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lt1"/>
              </a:buClr>
              <a:buSzPts val="1300"/>
              <a:buFont typeface="Poppins"/>
              <a:buChar char="●"/>
            </a:pPr>
            <a:r>
              <a:rPr b="1" lang="en" sz="1300">
                <a:solidFill>
                  <a:schemeClr val="lt1"/>
                </a:solidFill>
              </a:rPr>
              <a:t>Throughput Time:</a:t>
            </a:r>
            <a:r>
              <a:rPr lang="en" sz="1300">
                <a:solidFill>
                  <a:schemeClr val="lt1"/>
                </a:solidFill>
              </a:rPr>
              <a:t> Measures the total time taken to complete an order.</a:t>
            </a:r>
            <a:endParaRPr sz="1300">
              <a:solidFill>
                <a:schemeClr val="lt1"/>
              </a:solidFill>
            </a:endParaRPr>
          </a:p>
          <a:p>
            <a:pPr indent="-311150" lvl="0" marL="457200" rtl="0" algn="l">
              <a:lnSpc>
                <a:spcPct val="150000"/>
              </a:lnSpc>
              <a:spcBef>
                <a:spcPts val="0"/>
              </a:spcBef>
              <a:spcAft>
                <a:spcPts val="0"/>
              </a:spcAft>
              <a:buClr>
                <a:schemeClr val="lt1"/>
              </a:buClr>
              <a:buSzPts val="1300"/>
              <a:buFont typeface="Poppins"/>
              <a:buChar char="●"/>
            </a:pPr>
            <a:r>
              <a:rPr b="1" lang="en" sz="1300">
                <a:solidFill>
                  <a:schemeClr val="lt1"/>
                </a:solidFill>
              </a:rPr>
              <a:t>Total Deviations:</a:t>
            </a:r>
            <a:r>
              <a:rPr lang="en" sz="1300">
                <a:solidFill>
                  <a:schemeClr val="lt1"/>
                </a:solidFill>
              </a:rPr>
              <a:t> Indicates the number of instances where the process deviated from the standard path.</a:t>
            </a:r>
            <a:endParaRPr sz="1300">
              <a:solidFill>
                <a:schemeClr val="lt1"/>
              </a:solidFill>
            </a:endParaRPr>
          </a:p>
          <a:p>
            <a:pPr indent="-311150" lvl="0" marL="457200" rtl="0" algn="l">
              <a:lnSpc>
                <a:spcPct val="150000"/>
              </a:lnSpc>
              <a:spcBef>
                <a:spcPts val="0"/>
              </a:spcBef>
              <a:spcAft>
                <a:spcPts val="0"/>
              </a:spcAft>
              <a:buClr>
                <a:schemeClr val="lt1"/>
              </a:buClr>
              <a:buSzPts val="1300"/>
              <a:buFont typeface="Poppins"/>
              <a:buChar char="●"/>
            </a:pPr>
            <a:r>
              <a:rPr b="1" lang="en" sz="1300">
                <a:solidFill>
                  <a:schemeClr val="lt1"/>
                </a:solidFill>
              </a:rPr>
              <a:t>Steps per Case:</a:t>
            </a:r>
            <a:r>
              <a:rPr lang="en" sz="1300">
                <a:solidFill>
                  <a:schemeClr val="lt1"/>
                </a:solidFill>
              </a:rPr>
              <a:t> Shows the average number of steps required to process an order.</a:t>
            </a:r>
            <a:endParaRPr sz="1300">
              <a:solidFill>
                <a:schemeClr val="lt1"/>
              </a:solidFill>
            </a:endParaRPr>
          </a:p>
          <a:p>
            <a:pPr indent="-311150" lvl="0" marL="457200" rtl="0" algn="l">
              <a:lnSpc>
                <a:spcPct val="150000"/>
              </a:lnSpc>
              <a:spcBef>
                <a:spcPts val="0"/>
              </a:spcBef>
              <a:spcAft>
                <a:spcPts val="0"/>
              </a:spcAft>
              <a:buClr>
                <a:schemeClr val="lt1"/>
              </a:buClr>
              <a:buSzPts val="1300"/>
              <a:buFont typeface="Poppins"/>
              <a:buChar char="●"/>
            </a:pPr>
            <a:r>
              <a:rPr b="1" lang="en" sz="1300">
                <a:solidFill>
                  <a:schemeClr val="lt1"/>
                </a:solidFill>
                <a:latin typeface="Poppins"/>
                <a:ea typeface="Poppins"/>
                <a:cs typeface="Poppins"/>
                <a:sym typeface="Poppins"/>
              </a:rPr>
              <a:t>Automation Rate :  </a:t>
            </a:r>
            <a:r>
              <a:rPr lang="en" sz="1300">
                <a:solidFill>
                  <a:schemeClr val="lt1"/>
                </a:solidFill>
                <a:latin typeface="Poppins"/>
                <a:ea typeface="Poppins"/>
                <a:cs typeface="Poppins"/>
                <a:sym typeface="Poppins"/>
              </a:rPr>
              <a:t>Reduces manual intervention, leading to faster processing times. Minimizes human error, ensuring data accuracy and Improves customer satisfaction through faster order processing.</a:t>
            </a:r>
            <a:endParaRPr sz="1300">
              <a:solidFill>
                <a:schemeClr val="lt1"/>
              </a:solidFill>
              <a:latin typeface="Poppins"/>
              <a:ea typeface="Poppins"/>
              <a:cs typeface="Poppins"/>
              <a:sym typeface="Poppins"/>
            </a:endParaRPr>
          </a:p>
          <a:p>
            <a:pPr indent="-311150" lvl="0" marL="457200" rtl="0" algn="l">
              <a:lnSpc>
                <a:spcPct val="150000"/>
              </a:lnSpc>
              <a:spcBef>
                <a:spcPts val="0"/>
              </a:spcBef>
              <a:spcAft>
                <a:spcPts val="0"/>
              </a:spcAft>
              <a:buClr>
                <a:schemeClr val="lt1"/>
              </a:buClr>
              <a:buSzPts val="1300"/>
              <a:buFont typeface="Poppins"/>
              <a:buChar char="●"/>
            </a:pPr>
            <a:r>
              <a:rPr lang="en" sz="1300">
                <a:solidFill>
                  <a:schemeClr val="lt1"/>
                </a:solidFill>
                <a:latin typeface="Poppins"/>
                <a:ea typeface="Poppins"/>
                <a:cs typeface="Poppins"/>
                <a:sym typeface="Poppins"/>
              </a:rPr>
              <a:t>The column chart illustrates the distribution of automation rates across different sales order items. A higher automation rate indicates a more efficient and streamlined process. The chart can be used to identify areas where automation can be further implemented to improve overall O2C performance.</a:t>
            </a:r>
            <a:endParaRPr sz="1300">
              <a:solidFill>
                <a:schemeClr val="lt1"/>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pic>
        <p:nvPicPr>
          <p:cNvPr id="842" name="Google Shape;842;p96"/>
          <p:cNvPicPr preferRelativeResize="0"/>
          <p:nvPr/>
        </p:nvPicPr>
        <p:blipFill rotWithShape="1">
          <a:blip r:embed="rId3">
            <a:alphaModFix/>
          </a:blip>
          <a:srcRect b="30492" l="0" r="2123" t="0"/>
          <a:stretch/>
        </p:blipFill>
        <p:spPr>
          <a:xfrm>
            <a:off x="2891625" y="655582"/>
            <a:ext cx="6252375" cy="4395641"/>
          </a:xfrm>
          <a:prstGeom prst="rect">
            <a:avLst/>
          </a:prstGeom>
          <a:noFill/>
          <a:ln>
            <a:noFill/>
          </a:ln>
        </p:spPr>
      </p:pic>
      <p:sp>
        <p:nvSpPr>
          <p:cNvPr id="843" name="Google Shape;843;p96"/>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Company and Product Analysis</a:t>
            </a:r>
            <a:endParaRPr/>
          </a:p>
        </p:txBody>
      </p:sp>
      <p:sp>
        <p:nvSpPr>
          <p:cNvPr id="844" name="Google Shape;844;p96"/>
          <p:cNvSpPr txBox="1"/>
          <p:nvPr/>
        </p:nvSpPr>
        <p:spPr>
          <a:xfrm>
            <a:off x="6435643" y="1669669"/>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5386</a:t>
            </a:r>
            <a:endParaRPr b="0" i="0" sz="1400" u="none" cap="none" strike="noStrike">
              <a:solidFill>
                <a:srgbClr val="000000"/>
              </a:solidFill>
              <a:latin typeface="Arial"/>
              <a:ea typeface="Arial"/>
              <a:cs typeface="Arial"/>
              <a:sym typeface="Arial"/>
            </a:endParaRPr>
          </a:p>
        </p:txBody>
      </p:sp>
      <p:sp>
        <p:nvSpPr>
          <p:cNvPr id="845" name="Google Shape;845;p96"/>
          <p:cNvSpPr txBox="1"/>
          <p:nvPr/>
        </p:nvSpPr>
        <p:spPr>
          <a:xfrm>
            <a:off x="4403368" y="958919"/>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12</a:t>
            </a:r>
            <a:endParaRPr b="0" i="0" sz="1400" u="none" cap="none" strike="noStrike">
              <a:solidFill>
                <a:srgbClr val="000000"/>
              </a:solidFill>
              <a:latin typeface="Arial"/>
              <a:ea typeface="Arial"/>
              <a:cs typeface="Arial"/>
              <a:sym typeface="Arial"/>
            </a:endParaRPr>
          </a:p>
        </p:txBody>
      </p:sp>
      <p:sp>
        <p:nvSpPr>
          <p:cNvPr id="846" name="Google Shape;846;p96"/>
          <p:cNvSpPr txBox="1"/>
          <p:nvPr/>
        </p:nvSpPr>
        <p:spPr>
          <a:xfrm>
            <a:off x="6206762" y="3761881"/>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845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pic>
        <p:nvPicPr>
          <p:cNvPr descr="bond_04_green" id="851" name="Google Shape;851;p97"/>
          <p:cNvPicPr preferRelativeResize="0"/>
          <p:nvPr/>
        </p:nvPicPr>
        <p:blipFill rotWithShape="1">
          <a:blip r:embed="rId3">
            <a:alphaModFix/>
          </a:blip>
          <a:srcRect b="7065" l="0" r="17593" t="2934"/>
          <a:stretch/>
        </p:blipFill>
        <p:spPr>
          <a:xfrm>
            <a:off x="1608889" y="-1"/>
            <a:ext cx="7535110" cy="5143502"/>
          </a:xfrm>
          <a:prstGeom prst="rect">
            <a:avLst/>
          </a:prstGeom>
          <a:noFill/>
          <a:ln>
            <a:noFill/>
          </a:ln>
        </p:spPr>
      </p:pic>
      <p:sp>
        <p:nvSpPr>
          <p:cNvPr id="852" name="Google Shape;852;p97"/>
          <p:cNvSpPr/>
          <p:nvPr/>
        </p:nvSpPr>
        <p:spPr>
          <a:xfrm>
            <a:off x="-2" y="0"/>
            <a:ext cx="91440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pic>
        <p:nvPicPr>
          <p:cNvPr id="853" name="Google Shape;853;p97"/>
          <p:cNvPicPr preferRelativeResize="0"/>
          <p:nvPr/>
        </p:nvPicPr>
        <p:blipFill>
          <a:blip r:embed="rId4">
            <a:alphaModFix/>
          </a:blip>
          <a:stretch>
            <a:fillRect/>
          </a:stretch>
        </p:blipFill>
        <p:spPr>
          <a:xfrm>
            <a:off x="609425" y="306976"/>
            <a:ext cx="7925151" cy="4371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98"/>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Company and Product Analysis</a:t>
            </a:r>
            <a:endParaRPr/>
          </a:p>
        </p:txBody>
      </p:sp>
      <p:sp>
        <p:nvSpPr>
          <p:cNvPr id="859" name="Google Shape;859;p98"/>
          <p:cNvSpPr txBox="1"/>
          <p:nvPr/>
        </p:nvSpPr>
        <p:spPr>
          <a:xfrm>
            <a:off x="4403368" y="958919"/>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12</a:t>
            </a:r>
            <a:endParaRPr b="0" i="0" sz="1400" u="none" cap="none" strike="noStrike">
              <a:solidFill>
                <a:srgbClr val="000000"/>
              </a:solidFill>
              <a:latin typeface="Arial"/>
              <a:ea typeface="Arial"/>
              <a:cs typeface="Arial"/>
              <a:sym typeface="Arial"/>
            </a:endParaRPr>
          </a:p>
        </p:txBody>
      </p:sp>
      <p:pic>
        <p:nvPicPr>
          <p:cNvPr id="860" name="Google Shape;860;p98"/>
          <p:cNvPicPr preferRelativeResize="0"/>
          <p:nvPr/>
        </p:nvPicPr>
        <p:blipFill>
          <a:blip r:embed="rId3">
            <a:alphaModFix/>
          </a:blip>
          <a:stretch>
            <a:fillRect/>
          </a:stretch>
        </p:blipFill>
        <p:spPr>
          <a:xfrm>
            <a:off x="1464475" y="754225"/>
            <a:ext cx="5722574" cy="41726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2"/>
          <p:cNvSpPr txBox="1"/>
          <p:nvPr>
            <p:ph type="title"/>
          </p:nvPr>
        </p:nvSpPr>
        <p:spPr>
          <a:xfrm>
            <a:off x="1478475" y="372200"/>
            <a:ext cx="5880000" cy="5205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4400"/>
              <a:buNone/>
            </a:pPr>
            <a:r>
              <a:rPr lang="en" sz="2800"/>
              <a:t>Table of Contents</a:t>
            </a:r>
            <a:endParaRPr sz="2800"/>
          </a:p>
        </p:txBody>
      </p:sp>
      <p:sp>
        <p:nvSpPr>
          <p:cNvPr id="639" name="Google Shape;639;p72"/>
          <p:cNvSpPr txBox="1"/>
          <p:nvPr>
            <p:ph idx="1" type="body"/>
          </p:nvPr>
        </p:nvSpPr>
        <p:spPr>
          <a:xfrm>
            <a:off x="1145628" y="1210088"/>
            <a:ext cx="5826899" cy="766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500"/>
              <a:buNone/>
            </a:pPr>
            <a:r>
              <a:rPr lang="en"/>
              <a:t>Introduction to Celonis Platform</a:t>
            </a:r>
            <a:endParaRPr/>
          </a:p>
        </p:txBody>
      </p:sp>
      <p:sp>
        <p:nvSpPr>
          <p:cNvPr id="640" name="Google Shape;640;p72"/>
          <p:cNvSpPr txBox="1"/>
          <p:nvPr>
            <p:ph idx="2" type="body"/>
          </p:nvPr>
        </p:nvSpPr>
        <p:spPr>
          <a:xfrm>
            <a:off x="315951" y="2117209"/>
            <a:ext cx="708000" cy="766800"/>
          </a:xfrm>
          <a:prstGeom prst="rect">
            <a:avLst/>
          </a:prstGeom>
          <a:noFill/>
          <a:ln>
            <a:noFill/>
          </a:ln>
        </p:spPr>
        <p:txBody>
          <a:bodyPr anchorCtr="0" anchor="ctr" bIns="0" lIns="0" spcFirstLastPara="1" rIns="0" wrap="square" tIns="72000">
            <a:noAutofit/>
          </a:bodyPr>
          <a:lstStyle/>
          <a:p>
            <a:pPr indent="0" lvl="0" marL="0" rtl="0" algn="l">
              <a:lnSpc>
                <a:spcPct val="90000"/>
              </a:lnSpc>
              <a:spcBef>
                <a:spcPts val="0"/>
              </a:spcBef>
              <a:spcAft>
                <a:spcPts val="0"/>
              </a:spcAft>
              <a:buSzPts val="3000"/>
              <a:buNone/>
            </a:pPr>
            <a:r>
              <a:rPr lang="en"/>
              <a:t>02</a:t>
            </a:r>
            <a:endParaRPr/>
          </a:p>
        </p:txBody>
      </p:sp>
      <p:sp>
        <p:nvSpPr>
          <p:cNvPr id="641" name="Google Shape;641;p72"/>
          <p:cNvSpPr txBox="1"/>
          <p:nvPr>
            <p:ph idx="3" type="body"/>
          </p:nvPr>
        </p:nvSpPr>
        <p:spPr>
          <a:xfrm>
            <a:off x="323973" y="3022255"/>
            <a:ext cx="708000" cy="766800"/>
          </a:xfrm>
          <a:prstGeom prst="rect">
            <a:avLst/>
          </a:prstGeom>
          <a:noFill/>
          <a:ln>
            <a:noFill/>
          </a:ln>
        </p:spPr>
        <p:txBody>
          <a:bodyPr anchorCtr="0" anchor="ctr" bIns="0" lIns="0" spcFirstLastPara="1" rIns="0" wrap="square" tIns="72000">
            <a:noAutofit/>
          </a:bodyPr>
          <a:lstStyle/>
          <a:p>
            <a:pPr indent="0" lvl="0" marL="0" rtl="0" algn="l">
              <a:lnSpc>
                <a:spcPct val="90000"/>
              </a:lnSpc>
              <a:spcBef>
                <a:spcPts val="0"/>
              </a:spcBef>
              <a:spcAft>
                <a:spcPts val="0"/>
              </a:spcAft>
              <a:buSzPts val="3000"/>
              <a:buNone/>
            </a:pPr>
            <a:r>
              <a:rPr lang="en"/>
              <a:t>03</a:t>
            </a:r>
            <a:endParaRPr/>
          </a:p>
        </p:txBody>
      </p:sp>
      <p:sp>
        <p:nvSpPr>
          <p:cNvPr id="642" name="Google Shape;642;p72"/>
          <p:cNvSpPr txBox="1"/>
          <p:nvPr>
            <p:ph idx="4" type="body"/>
          </p:nvPr>
        </p:nvSpPr>
        <p:spPr>
          <a:xfrm>
            <a:off x="315951" y="3927284"/>
            <a:ext cx="708000" cy="766800"/>
          </a:xfrm>
          <a:prstGeom prst="rect">
            <a:avLst/>
          </a:prstGeom>
          <a:noFill/>
          <a:ln>
            <a:noFill/>
          </a:ln>
        </p:spPr>
        <p:txBody>
          <a:bodyPr anchorCtr="0" anchor="ctr" bIns="0" lIns="0" spcFirstLastPara="1" rIns="0" wrap="square" tIns="72000">
            <a:noAutofit/>
          </a:bodyPr>
          <a:lstStyle/>
          <a:p>
            <a:pPr indent="0" lvl="0" marL="0" rtl="0" algn="l">
              <a:lnSpc>
                <a:spcPct val="90000"/>
              </a:lnSpc>
              <a:spcBef>
                <a:spcPts val="0"/>
              </a:spcBef>
              <a:spcAft>
                <a:spcPts val="0"/>
              </a:spcAft>
              <a:buSzPts val="3000"/>
              <a:buNone/>
            </a:pPr>
            <a:r>
              <a:rPr lang="en"/>
              <a:t>04</a:t>
            </a:r>
            <a:endParaRPr/>
          </a:p>
        </p:txBody>
      </p:sp>
      <p:sp>
        <p:nvSpPr>
          <p:cNvPr id="643" name="Google Shape;643;p72"/>
          <p:cNvSpPr txBox="1"/>
          <p:nvPr>
            <p:ph idx="5" type="body"/>
          </p:nvPr>
        </p:nvSpPr>
        <p:spPr>
          <a:xfrm>
            <a:off x="323973" y="1210089"/>
            <a:ext cx="708000" cy="766800"/>
          </a:xfrm>
          <a:prstGeom prst="rect">
            <a:avLst/>
          </a:prstGeom>
          <a:noFill/>
          <a:ln>
            <a:noFill/>
          </a:ln>
        </p:spPr>
        <p:txBody>
          <a:bodyPr anchorCtr="0" anchor="ctr" bIns="0" lIns="0" spcFirstLastPara="1" rIns="0" wrap="square" tIns="72000">
            <a:noAutofit/>
          </a:bodyPr>
          <a:lstStyle/>
          <a:p>
            <a:pPr indent="0" lvl="0" marL="0" rtl="0" algn="l">
              <a:lnSpc>
                <a:spcPct val="90000"/>
              </a:lnSpc>
              <a:spcBef>
                <a:spcPts val="0"/>
              </a:spcBef>
              <a:spcAft>
                <a:spcPts val="0"/>
              </a:spcAft>
              <a:buSzPts val="3000"/>
              <a:buNone/>
            </a:pPr>
            <a:r>
              <a:rPr lang="en"/>
              <a:t>01</a:t>
            </a:r>
            <a:endParaRPr/>
          </a:p>
        </p:txBody>
      </p:sp>
      <p:sp>
        <p:nvSpPr>
          <p:cNvPr id="644" name="Google Shape;644;p72"/>
          <p:cNvSpPr txBox="1"/>
          <p:nvPr>
            <p:ph idx="6" type="body"/>
          </p:nvPr>
        </p:nvSpPr>
        <p:spPr>
          <a:xfrm>
            <a:off x="1145628" y="2117206"/>
            <a:ext cx="5826899" cy="766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500"/>
              <a:buNone/>
            </a:pPr>
            <a:r>
              <a:rPr lang="en"/>
              <a:t>Analysis on Order to Cash Case Study</a:t>
            </a:r>
            <a:endParaRPr/>
          </a:p>
        </p:txBody>
      </p:sp>
      <p:sp>
        <p:nvSpPr>
          <p:cNvPr id="645" name="Google Shape;645;p72"/>
          <p:cNvSpPr txBox="1"/>
          <p:nvPr>
            <p:ph idx="7" type="body"/>
          </p:nvPr>
        </p:nvSpPr>
        <p:spPr>
          <a:xfrm>
            <a:off x="1145628" y="3015738"/>
            <a:ext cx="5826899" cy="766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500"/>
              <a:buNone/>
            </a:pPr>
            <a:r>
              <a:rPr lang="en"/>
              <a:t>Demonstration</a:t>
            </a:r>
            <a:endParaRPr/>
          </a:p>
        </p:txBody>
      </p:sp>
      <p:sp>
        <p:nvSpPr>
          <p:cNvPr id="646" name="Google Shape;646;p72"/>
          <p:cNvSpPr txBox="1"/>
          <p:nvPr>
            <p:ph idx="8" type="body"/>
          </p:nvPr>
        </p:nvSpPr>
        <p:spPr>
          <a:xfrm>
            <a:off x="1145628" y="3927281"/>
            <a:ext cx="5826899" cy="766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500"/>
              <a:buNone/>
            </a:pPr>
            <a:r>
              <a:rPr lang="en"/>
              <a:t>Results and Conclusions from the case study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descr="bond_04_green" id="865" name="Google Shape;865;p99"/>
          <p:cNvPicPr preferRelativeResize="0"/>
          <p:nvPr/>
        </p:nvPicPr>
        <p:blipFill rotWithShape="1">
          <a:blip r:embed="rId3">
            <a:alphaModFix/>
          </a:blip>
          <a:srcRect b="7065" l="0" r="17593" t="2934"/>
          <a:stretch/>
        </p:blipFill>
        <p:spPr>
          <a:xfrm>
            <a:off x="1608889" y="-1"/>
            <a:ext cx="7535110" cy="5143502"/>
          </a:xfrm>
          <a:prstGeom prst="rect">
            <a:avLst/>
          </a:prstGeom>
          <a:noFill/>
          <a:ln>
            <a:noFill/>
          </a:ln>
        </p:spPr>
      </p:pic>
      <p:sp>
        <p:nvSpPr>
          <p:cNvPr id="866" name="Google Shape;866;p99"/>
          <p:cNvSpPr/>
          <p:nvPr/>
        </p:nvSpPr>
        <p:spPr>
          <a:xfrm>
            <a:off x="-2" y="0"/>
            <a:ext cx="91440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867" name="Google Shape;867;p99"/>
          <p:cNvSpPr txBox="1"/>
          <p:nvPr/>
        </p:nvSpPr>
        <p:spPr>
          <a:xfrm>
            <a:off x="821125" y="581250"/>
            <a:ext cx="6746400" cy="3309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1200"/>
              </a:spcBef>
              <a:spcAft>
                <a:spcPts val="0"/>
              </a:spcAft>
              <a:buClr>
                <a:schemeClr val="lt1"/>
              </a:buClr>
              <a:buSzPts val="1400"/>
              <a:buFont typeface="Poppins"/>
              <a:buChar char="●"/>
            </a:pPr>
            <a:r>
              <a:rPr lang="en">
                <a:solidFill>
                  <a:schemeClr val="lt1"/>
                </a:solidFill>
                <a:latin typeface="Poppins"/>
                <a:ea typeface="Poppins"/>
                <a:cs typeface="Poppins"/>
                <a:sym typeface="Poppins"/>
              </a:rPr>
              <a:t>The high return and cancellation rates from the UW Miami W19 plant stem from quality control issues and logistical delays in delivering products, particularly in electronics and household items. Products in material groups 43 (Televisions), 36 (LED Lamps), and 99 (Oil-Filled Radiators) have shown recurring dissatisfaction among customers, leading to returns.</a:t>
            </a:r>
            <a:endParaRPr>
              <a:solidFill>
                <a:schemeClr val="lt1"/>
              </a:solidFill>
              <a:latin typeface="Poppins"/>
              <a:ea typeface="Poppins"/>
              <a:cs typeface="Poppins"/>
              <a:sym typeface="Poppins"/>
            </a:endParaRPr>
          </a:p>
          <a:p>
            <a:pPr indent="-317500" lvl="0" marL="457200" rtl="0" algn="l">
              <a:lnSpc>
                <a:spcPct val="150000"/>
              </a:lnSpc>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Additionally, the geographical challenges of fulfilling orders from different locations exacerbate these issues.</a:t>
            </a:r>
            <a:endParaRPr>
              <a:solidFill>
                <a:schemeClr val="lt1"/>
              </a:solidFill>
              <a:latin typeface="Poppins"/>
              <a:ea typeface="Poppins"/>
              <a:cs typeface="Poppins"/>
              <a:sym typeface="Poppins"/>
            </a:endParaRPr>
          </a:p>
          <a:p>
            <a:pPr indent="-317500" lvl="0" marL="457200" rtl="0" algn="l">
              <a:lnSpc>
                <a:spcPct val="150000"/>
              </a:lnSpc>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These factors contribute to misalignment between customer expectations and product performance, driving up return rates.</a:t>
            </a:r>
            <a:endParaRPr>
              <a:solidFill>
                <a:schemeClr val="lt1"/>
              </a:solidFill>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pic>
        <p:nvPicPr>
          <p:cNvPr id="872" name="Google Shape;872;p100"/>
          <p:cNvPicPr preferRelativeResize="0"/>
          <p:nvPr/>
        </p:nvPicPr>
        <p:blipFill rotWithShape="1">
          <a:blip r:embed="rId3">
            <a:alphaModFix/>
          </a:blip>
          <a:srcRect b="30492" l="0" r="2123" t="0"/>
          <a:stretch/>
        </p:blipFill>
        <p:spPr>
          <a:xfrm>
            <a:off x="2891625" y="655582"/>
            <a:ext cx="6252375" cy="4395641"/>
          </a:xfrm>
          <a:prstGeom prst="rect">
            <a:avLst/>
          </a:prstGeom>
          <a:noFill/>
          <a:ln>
            <a:noFill/>
          </a:ln>
        </p:spPr>
      </p:pic>
      <p:sp>
        <p:nvSpPr>
          <p:cNvPr id="873" name="Google Shape;873;p100"/>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Conformance Checks</a:t>
            </a:r>
            <a:endParaRPr/>
          </a:p>
        </p:txBody>
      </p:sp>
      <p:sp>
        <p:nvSpPr>
          <p:cNvPr id="874" name="Google Shape;874;p100"/>
          <p:cNvSpPr txBox="1"/>
          <p:nvPr/>
        </p:nvSpPr>
        <p:spPr>
          <a:xfrm>
            <a:off x="6435643" y="1669669"/>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5386</a:t>
            </a:r>
            <a:endParaRPr b="0" i="0" sz="1400" u="none" cap="none" strike="noStrike">
              <a:solidFill>
                <a:srgbClr val="000000"/>
              </a:solidFill>
              <a:latin typeface="Arial"/>
              <a:ea typeface="Arial"/>
              <a:cs typeface="Arial"/>
              <a:sym typeface="Arial"/>
            </a:endParaRPr>
          </a:p>
        </p:txBody>
      </p:sp>
      <p:sp>
        <p:nvSpPr>
          <p:cNvPr id="875" name="Google Shape;875;p100"/>
          <p:cNvSpPr txBox="1"/>
          <p:nvPr/>
        </p:nvSpPr>
        <p:spPr>
          <a:xfrm>
            <a:off x="4403368" y="958919"/>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12</a:t>
            </a:r>
            <a:endParaRPr b="0" i="0" sz="1400" u="none" cap="none" strike="noStrike">
              <a:solidFill>
                <a:srgbClr val="000000"/>
              </a:solidFill>
              <a:latin typeface="Arial"/>
              <a:ea typeface="Arial"/>
              <a:cs typeface="Arial"/>
              <a:sym typeface="Arial"/>
            </a:endParaRPr>
          </a:p>
        </p:txBody>
      </p:sp>
      <p:sp>
        <p:nvSpPr>
          <p:cNvPr id="876" name="Google Shape;876;p100"/>
          <p:cNvSpPr txBox="1"/>
          <p:nvPr/>
        </p:nvSpPr>
        <p:spPr>
          <a:xfrm>
            <a:off x="6206762" y="3761881"/>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845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pic>
        <p:nvPicPr>
          <p:cNvPr descr="bond_04_green" id="881" name="Google Shape;881;p101"/>
          <p:cNvPicPr preferRelativeResize="0"/>
          <p:nvPr/>
        </p:nvPicPr>
        <p:blipFill rotWithShape="1">
          <a:blip r:embed="rId3">
            <a:alphaModFix/>
          </a:blip>
          <a:srcRect b="7065" l="0" r="17593" t="2934"/>
          <a:stretch/>
        </p:blipFill>
        <p:spPr>
          <a:xfrm>
            <a:off x="1608889" y="-1"/>
            <a:ext cx="7535110" cy="5143502"/>
          </a:xfrm>
          <a:prstGeom prst="rect">
            <a:avLst/>
          </a:prstGeom>
          <a:noFill/>
          <a:ln>
            <a:noFill/>
          </a:ln>
        </p:spPr>
      </p:pic>
      <p:sp>
        <p:nvSpPr>
          <p:cNvPr id="882" name="Google Shape;882;p101"/>
          <p:cNvSpPr/>
          <p:nvPr/>
        </p:nvSpPr>
        <p:spPr>
          <a:xfrm>
            <a:off x="-2" y="0"/>
            <a:ext cx="91440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pic>
        <p:nvPicPr>
          <p:cNvPr id="883" name="Google Shape;883;p101"/>
          <p:cNvPicPr preferRelativeResize="0"/>
          <p:nvPr/>
        </p:nvPicPr>
        <p:blipFill>
          <a:blip r:embed="rId4">
            <a:alphaModFix/>
          </a:blip>
          <a:stretch>
            <a:fillRect/>
          </a:stretch>
        </p:blipFill>
        <p:spPr>
          <a:xfrm>
            <a:off x="384550" y="466000"/>
            <a:ext cx="8374899" cy="4053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pic>
        <p:nvPicPr>
          <p:cNvPr descr="bond_04_green" id="888" name="Google Shape;888;p102"/>
          <p:cNvPicPr preferRelativeResize="0"/>
          <p:nvPr/>
        </p:nvPicPr>
        <p:blipFill rotWithShape="1">
          <a:blip r:embed="rId3">
            <a:alphaModFix/>
          </a:blip>
          <a:srcRect b="7065" l="0" r="17593" t="2934"/>
          <a:stretch/>
        </p:blipFill>
        <p:spPr>
          <a:xfrm>
            <a:off x="1608889" y="-1"/>
            <a:ext cx="7535110" cy="5143502"/>
          </a:xfrm>
          <a:prstGeom prst="rect">
            <a:avLst/>
          </a:prstGeom>
          <a:noFill/>
          <a:ln>
            <a:noFill/>
          </a:ln>
        </p:spPr>
      </p:pic>
      <p:sp>
        <p:nvSpPr>
          <p:cNvPr id="889" name="Google Shape;889;p102"/>
          <p:cNvSpPr/>
          <p:nvPr/>
        </p:nvSpPr>
        <p:spPr>
          <a:xfrm>
            <a:off x="-2" y="0"/>
            <a:ext cx="91440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890" name="Google Shape;890;p102"/>
          <p:cNvSpPr txBox="1"/>
          <p:nvPr/>
        </p:nvSpPr>
        <p:spPr>
          <a:xfrm>
            <a:off x="544325" y="431325"/>
            <a:ext cx="23100" cy="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Poppins"/>
              <a:ea typeface="Poppins"/>
              <a:cs typeface="Poppins"/>
              <a:sym typeface="Poppins"/>
            </a:endParaRPr>
          </a:p>
        </p:txBody>
      </p:sp>
      <p:sp>
        <p:nvSpPr>
          <p:cNvPr id="891" name="Google Shape;891;p102"/>
          <p:cNvSpPr txBox="1"/>
          <p:nvPr/>
        </p:nvSpPr>
        <p:spPr>
          <a:xfrm>
            <a:off x="256025" y="292950"/>
            <a:ext cx="8430300" cy="37941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lt1"/>
              </a:buClr>
              <a:buSzPts val="1300"/>
              <a:buFont typeface="Poppins"/>
              <a:buChar char="●"/>
            </a:pPr>
            <a:r>
              <a:rPr lang="en" sz="1300">
                <a:solidFill>
                  <a:schemeClr val="lt1"/>
                </a:solidFill>
                <a:latin typeface="Poppins"/>
                <a:ea typeface="Poppins"/>
                <a:cs typeface="Poppins"/>
                <a:sym typeface="Poppins"/>
              </a:rPr>
              <a:t>conformance analysis is a powerful technique to assess how well your actual process execution aligns with your ideal process model.</a:t>
            </a:r>
            <a:endParaRPr sz="1300">
              <a:solidFill>
                <a:schemeClr val="lt1"/>
              </a:solidFill>
              <a:latin typeface="Poppins"/>
              <a:ea typeface="Poppins"/>
              <a:cs typeface="Poppins"/>
              <a:sym typeface="Poppins"/>
            </a:endParaRPr>
          </a:p>
          <a:p>
            <a:pPr indent="-311150" lvl="0" marL="457200" rtl="0" algn="l">
              <a:lnSpc>
                <a:spcPct val="150000"/>
              </a:lnSpc>
              <a:spcBef>
                <a:spcPts val="0"/>
              </a:spcBef>
              <a:spcAft>
                <a:spcPts val="0"/>
              </a:spcAft>
              <a:buClr>
                <a:schemeClr val="lt1"/>
              </a:buClr>
              <a:buSzPts val="1300"/>
              <a:buFont typeface="Poppins"/>
              <a:buChar char="●"/>
            </a:pPr>
            <a:r>
              <a:rPr lang="en" sz="1300">
                <a:solidFill>
                  <a:schemeClr val="lt1"/>
                </a:solidFill>
                <a:latin typeface="Poppins"/>
                <a:ea typeface="Poppins"/>
                <a:cs typeface="Poppins"/>
                <a:sym typeface="Poppins"/>
              </a:rPr>
              <a:t>In the image, 84% of cases were conforming, which means they adhered to the defined process.</a:t>
            </a:r>
            <a:endParaRPr sz="1300">
              <a:solidFill>
                <a:schemeClr val="lt1"/>
              </a:solidFill>
              <a:latin typeface="Poppins"/>
              <a:ea typeface="Poppins"/>
              <a:cs typeface="Poppins"/>
              <a:sym typeface="Poppins"/>
            </a:endParaRPr>
          </a:p>
          <a:p>
            <a:pPr indent="-330200" lvl="0" marL="457200" rtl="0" algn="l">
              <a:lnSpc>
                <a:spcPct val="150000"/>
              </a:lnSpc>
              <a:spcBef>
                <a:spcPts val="0"/>
              </a:spcBef>
              <a:spcAft>
                <a:spcPts val="0"/>
              </a:spcAft>
              <a:buClr>
                <a:schemeClr val="lt1"/>
              </a:buClr>
              <a:buSzPts val="1600"/>
              <a:buFont typeface="Poppins"/>
              <a:buChar char="●"/>
            </a:pPr>
            <a:r>
              <a:rPr b="1" lang="en" sz="1300">
                <a:solidFill>
                  <a:schemeClr val="lt1"/>
                </a:solidFill>
                <a:latin typeface="Poppins"/>
                <a:ea typeface="Poppins"/>
                <a:cs typeface="Poppins"/>
                <a:sym typeface="Poppins"/>
              </a:rPr>
              <a:t>Conforming vs. Non-Conforming Cases:</a:t>
            </a:r>
            <a:r>
              <a:rPr lang="en" sz="1300">
                <a:solidFill>
                  <a:schemeClr val="lt1"/>
                </a:solidFill>
                <a:latin typeface="Poppins"/>
                <a:ea typeface="Poppins"/>
                <a:cs typeface="Poppins"/>
                <a:sym typeface="Poppins"/>
              </a:rPr>
              <a:t> This section provides a breakdown of the number of cases that were conforming and non-conforming. It helps you visualize the extent of deviations from the ideal process.</a:t>
            </a:r>
            <a:endParaRPr sz="1300">
              <a:solidFill>
                <a:schemeClr val="lt1"/>
              </a:solidFill>
              <a:latin typeface="Poppins"/>
              <a:ea typeface="Poppins"/>
              <a:cs typeface="Poppins"/>
              <a:sym typeface="Poppins"/>
            </a:endParaRPr>
          </a:p>
          <a:p>
            <a:pPr indent="-330200" lvl="0" marL="457200" rtl="0" algn="l">
              <a:lnSpc>
                <a:spcPct val="150000"/>
              </a:lnSpc>
              <a:spcBef>
                <a:spcPts val="0"/>
              </a:spcBef>
              <a:spcAft>
                <a:spcPts val="0"/>
              </a:spcAft>
              <a:buClr>
                <a:schemeClr val="lt1"/>
              </a:buClr>
              <a:buSzPts val="1600"/>
              <a:buFont typeface="Poppins"/>
              <a:buChar char="●"/>
            </a:pPr>
            <a:r>
              <a:rPr b="1" lang="en" sz="1300">
                <a:solidFill>
                  <a:schemeClr val="lt1"/>
                </a:solidFill>
                <a:latin typeface="Poppins"/>
                <a:ea typeface="Poppins"/>
                <a:cs typeface="Poppins"/>
                <a:sym typeface="Poppins"/>
              </a:rPr>
              <a:t>Violations:</a:t>
            </a:r>
            <a:r>
              <a:rPr lang="en" sz="1300">
                <a:solidFill>
                  <a:schemeClr val="lt1"/>
                </a:solidFill>
                <a:latin typeface="Poppins"/>
                <a:ea typeface="Poppins"/>
                <a:cs typeface="Poppins"/>
                <a:sym typeface="Poppins"/>
              </a:rPr>
              <a:t> This metric shows the number of specific violations detected in the process. These violations represent instances where the actual process deviated from the expected flow.</a:t>
            </a:r>
            <a:endParaRPr sz="1300">
              <a:solidFill>
                <a:schemeClr val="lt1"/>
              </a:solidFill>
              <a:latin typeface="Poppins"/>
              <a:ea typeface="Poppins"/>
              <a:cs typeface="Poppins"/>
              <a:sym typeface="Poppins"/>
            </a:endParaRPr>
          </a:p>
          <a:p>
            <a:pPr indent="-311150" lvl="0" marL="457200" rtl="0" algn="l">
              <a:lnSpc>
                <a:spcPct val="150000"/>
              </a:lnSpc>
              <a:spcBef>
                <a:spcPts val="0"/>
              </a:spcBef>
              <a:spcAft>
                <a:spcPts val="0"/>
              </a:spcAft>
              <a:buClr>
                <a:schemeClr val="lt1"/>
              </a:buClr>
              <a:buSzPts val="1300"/>
              <a:buFont typeface="Poppins"/>
              <a:buChar char="●"/>
            </a:pPr>
            <a:r>
              <a:rPr b="1" lang="en" sz="1300">
                <a:solidFill>
                  <a:schemeClr val="lt1"/>
                </a:solidFill>
                <a:latin typeface="Poppins"/>
                <a:ea typeface="Poppins"/>
                <a:cs typeface="Poppins"/>
                <a:sym typeface="Poppins"/>
              </a:rPr>
              <a:t>Allowlisted Violations:</a:t>
            </a:r>
            <a:r>
              <a:rPr lang="en" sz="1300">
                <a:solidFill>
                  <a:schemeClr val="lt1"/>
                </a:solidFill>
                <a:latin typeface="Poppins"/>
                <a:ea typeface="Poppins"/>
                <a:cs typeface="Poppins"/>
                <a:sym typeface="Poppins"/>
              </a:rPr>
              <a:t> These are violations that have been intentionally allowed or are considered acceptable deviations from the standard process.</a:t>
            </a:r>
            <a:endParaRPr sz="1300">
              <a:solidFill>
                <a:schemeClr val="lt1"/>
              </a:solidFill>
              <a:latin typeface="Poppins"/>
              <a:ea typeface="Poppins"/>
              <a:cs typeface="Poppins"/>
              <a:sym typeface="Poppins"/>
            </a:endParaRPr>
          </a:p>
          <a:p>
            <a:pPr indent="0" lvl="0" marL="457200" rtl="0" algn="l">
              <a:spcBef>
                <a:spcPts val="0"/>
              </a:spcBef>
              <a:spcAft>
                <a:spcPts val="0"/>
              </a:spcAft>
              <a:buNone/>
            </a:pPr>
            <a:r>
              <a:t/>
            </a:r>
            <a:endParaRPr sz="11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descr="bond_04_green" id="896" name="Google Shape;896;p103"/>
          <p:cNvPicPr preferRelativeResize="0"/>
          <p:nvPr/>
        </p:nvPicPr>
        <p:blipFill rotWithShape="1">
          <a:blip r:embed="rId3">
            <a:alphaModFix/>
          </a:blip>
          <a:srcRect b="7065" l="0" r="17593" t="2934"/>
          <a:stretch/>
        </p:blipFill>
        <p:spPr>
          <a:xfrm>
            <a:off x="1608889" y="-1"/>
            <a:ext cx="7535110" cy="5143502"/>
          </a:xfrm>
          <a:prstGeom prst="rect">
            <a:avLst/>
          </a:prstGeom>
          <a:noFill/>
          <a:ln>
            <a:noFill/>
          </a:ln>
        </p:spPr>
      </p:pic>
      <p:sp>
        <p:nvSpPr>
          <p:cNvPr id="897" name="Google Shape;897;p103"/>
          <p:cNvSpPr/>
          <p:nvPr/>
        </p:nvSpPr>
        <p:spPr>
          <a:xfrm>
            <a:off x="-2" y="0"/>
            <a:ext cx="91440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pic>
        <p:nvPicPr>
          <p:cNvPr id="898" name="Google Shape;898;p103"/>
          <p:cNvPicPr preferRelativeResize="0"/>
          <p:nvPr/>
        </p:nvPicPr>
        <p:blipFill>
          <a:blip r:embed="rId4">
            <a:alphaModFix/>
          </a:blip>
          <a:stretch>
            <a:fillRect/>
          </a:stretch>
        </p:blipFill>
        <p:spPr>
          <a:xfrm>
            <a:off x="514500" y="408250"/>
            <a:ext cx="8115002" cy="40836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pic>
        <p:nvPicPr>
          <p:cNvPr descr="bond_04_green" id="903" name="Google Shape;903;p104"/>
          <p:cNvPicPr preferRelativeResize="0"/>
          <p:nvPr/>
        </p:nvPicPr>
        <p:blipFill rotWithShape="1">
          <a:blip r:embed="rId3">
            <a:alphaModFix/>
          </a:blip>
          <a:srcRect b="7065" l="0" r="17593" t="2934"/>
          <a:stretch/>
        </p:blipFill>
        <p:spPr>
          <a:xfrm>
            <a:off x="1608889" y="-1"/>
            <a:ext cx="7535110" cy="5143502"/>
          </a:xfrm>
          <a:prstGeom prst="rect">
            <a:avLst/>
          </a:prstGeom>
          <a:noFill/>
          <a:ln>
            <a:noFill/>
          </a:ln>
        </p:spPr>
      </p:pic>
      <p:sp>
        <p:nvSpPr>
          <p:cNvPr id="904" name="Google Shape;904;p104"/>
          <p:cNvSpPr/>
          <p:nvPr/>
        </p:nvSpPr>
        <p:spPr>
          <a:xfrm>
            <a:off x="-2" y="0"/>
            <a:ext cx="91440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905" name="Google Shape;905;p104"/>
          <p:cNvSpPr txBox="1"/>
          <p:nvPr/>
        </p:nvSpPr>
        <p:spPr>
          <a:xfrm>
            <a:off x="544325" y="431325"/>
            <a:ext cx="23100" cy="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Poppins"/>
              <a:ea typeface="Poppins"/>
              <a:cs typeface="Poppins"/>
              <a:sym typeface="Poppins"/>
            </a:endParaRPr>
          </a:p>
        </p:txBody>
      </p:sp>
      <p:sp>
        <p:nvSpPr>
          <p:cNvPr id="906" name="Google Shape;906;p104"/>
          <p:cNvSpPr txBox="1"/>
          <p:nvPr/>
        </p:nvSpPr>
        <p:spPr>
          <a:xfrm>
            <a:off x="256025" y="292950"/>
            <a:ext cx="8430300" cy="42561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lt1"/>
              </a:buClr>
              <a:buSzPts val="1300"/>
              <a:buFont typeface="Poppins"/>
              <a:buChar char="●"/>
            </a:pPr>
            <a:r>
              <a:rPr b="1" lang="en" sz="1300">
                <a:solidFill>
                  <a:schemeClr val="lt1"/>
                </a:solidFill>
                <a:latin typeface="Poppins"/>
                <a:ea typeface="Poppins"/>
                <a:cs typeface="Poppins"/>
                <a:sym typeface="Poppins"/>
              </a:rPr>
              <a:t>Throughput Time:</a:t>
            </a:r>
            <a:r>
              <a:rPr lang="en" sz="1300">
                <a:solidFill>
                  <a:schemeClr val="lt1"/>
                </a:solidFill>
                <a:latin typeface="Poppins"/>
                <a:ea typeface="Poppins"/>
                <a:cs typeface="Poppins"/>
                <a:sym typeface="Poppins"/>
              </a:rPr>
              <a:t> Conforming cases have more steps per case (6.4) than violating cases (5.2). This indicates that deviations might involve fewer steps, possibly due to shortcuts or workarounds.</a:t>
            </a:r>
            <a:endParaRPr sz="1300">
              <a:solidFill>
                <a:schemeClr val="lt1"/>
              </a:solidFill>
              <a:latin typeface="Poppins"/>
              <a:ea typeface="Poppins"/>
              <a:cs typeface="Poppins"/>
              <a:sym typeface="Poppins"/>
            </a:endParaRPr>
          </a:p>
          <a:p>
            <a:pPr indent="-311150" lvl="0" marL="457200" rtl="0" algn="l">
              <a:lnSpc>
                <a:spcPct val="150000"/>
              </a:lnSpc>
              <a:spcBef>
                <a:spcPts val="0"/>
              </a:spcBef>
              <a:spcAft>
                <a:spcPts val="0"/>
              </a:spcAft>
              <a:buClr>
                <a:schemeClr val="lt1"/>
              </a:buClr>
              <a:buSzPts val="1300"/>
              <a:buFont typeface="Poppins"/>
              <a:buChar char="●"/>
            </a:pPr>
            <a:r>
              <a:rPr b="1" lang="en" sz="1300">
                <a:solidFill>
                  <a:schemeClr val="lt1"/>
                </a:solidFill>
                <a:latin typeface="Poppins"/>
                <a:ea typeface="Poppins"/>
                <a:cs typeface="Poppins"/>
                <a:sym typeface="Poppins"/>
              </a:rPr>
              <a:t>Steps per Case : </a:t>
            </a:r>
            <a:r>
              <a:rPr lang="en" sz="1300">
                <a:solidFill>
                  <a:schemeClr val="lt1"/>
                </a:solidFill>
                <a:latin typeface="Poppins"/>
                <a:ea typeface="Poppins"/>
                <a:cs typeface="Poppins"/>
                <a:sym typeface="Poppins"/>
              </a:rPr>
              <a:t>Conforming cases have more steps per case (6.4) than violating cases (5.2). This indicates that deviations might involve fewer steps, possibly due to shortcuts or workarounds.</a:t>
            </a:r>
            <a:endParaRPr sz="1300">
              <a:solidFill>
                <a:schemeClr val="lt1"/>
              </a:solidFill>
              <a:latin typeface="Poppins"/>
              <a:ea typeface="Poppins"/>
              <a:cs typeface="Poppins"/>
              <a:sym typeface="Poppins"/>
            </a:endParaRPr>
          </a:p>
          <a:p>
            <a:pPr indent="-311150" lvl="0" marL="457200" rtl="0" algn="l">
              <a:lnSpc>
                <a:spcPct val="150000"/>
              </a:lnSpc>
              <a:spcBef>
                <a:spcPts val="0"/>
              </a:spcBef>
              <a:spcAft>
                <a:spcPts val="0"/>
              </a:spcAft>
              <a:buClr>
                <a:schemeClr val="lt1"/>
              </a:buClr>
              <a:buSzPts val="1300"/>
              <a:buFont typeface="Poppins"/>
              <a:buChar char="●"/>
            </a:pPr>
            <a:r>
              <a:rPr b="1" lang="en" sz="1300">
                <a:solidFill>
                  <a:schemeClr val="lt1"/>
                </a:solidFill>
                <a:latin typeface="Poppins"/>
                <a:ea typeface="Poppins"/>
                <a:cs typeface="Poppins"/>
                <a:sym typeface="Poppins"/>
              </a:rPr>
              <a:t>Violations :- </a:t>
            </a:r>
            <a:endParaRPr b="1" sz="1300">
              <a:solidFill>
                <a:schemeClr val="lt1"/>
              </a:solidFill>
              <a:latin typeface="Poppins"/>
              <a:ea typeface="Poppins"/>
              <a:cs typeface="Poppins"/>
              <a:sym typeface="Poppins"/>
            </a:endParaRPr>
          </a:p>
          <a:p>
            <a:pPr indent="0" lvl="0" marL="457200" rtl="0" algn="l">
              <a:lnSpc>
                <a:spcPct val="150000"/>
              </a:lnSpc>
              <a:spcBef>
                <a:spcPts val="0"/>
              </a:spcBef>
              <a:spcAft>
                <a:spcPts val="0"/>
              </a:spcAft>
              <a:buNone/>
            </a:pPr>
            <a:r>
              <a:rPr b="1" lang="en" sz="1300">
                <a:solidFill>
                  <a:schemeClr val="lt1"/>
                </a:solidFill>
                <a:latin typeface="Poppins"/>
                <a:ea typeface="Poppins"/>
                <a:cs typeface="Poppins"/>
                <a:sym typeface="Poppins"/>
              </a:rPr>
              <a:t>Change Route : </a:t>
            </a:r>
            <a:r>
              <a:rPr lang="en" sz="1300">
                <a:solidFill>
                  <a:schemeClr val="lt1"/>
                </a:solidFill>
                <a:latin typeface="Poppins"/>
                <a:ea typeface="Poppins"/>
                <a:cs typeface="Poppins"/>
                <a:sym typeface="Poppins"/>
              </a:rPr>
              <a:t>This undesired activity occurs in 2% of cases and can lead to a 5-day reduction in throughput time and a slight increase in steps per case.</a:t>
            </a:r>
            <a:endParaRPr sz="1300">
              <a:solidFill>
                <a:schemeClr val="lt1"/>
              </a:solidFill>
              <a:latin typeface="Poppins"/>
              <a:ea typeface="Poppins"/>
              <a:cs typeface="Poppins"/>
              <a:sym typeface="Poppins"/>
            </a:endParaRPr>
          </a:p>
          <a:p>
            <a:pPr indent="0" lvl="0" marL="457200" rtl="0" algn="l">
              <a:lnSpc>
                <a:spcPct val="150000"/>
              </a:lnSpc>
              <a:spcBef>
                <a:spcPts val="0"/>
              </a:spcBef>
              <a:spcAft>
                <a:spcPts val="0"/>
              </a:spcAft>
              <a:buNone/>
            </a:pPr>
            <a:r>
              <a:rPr b="1" lang="en" sz="1300">
                <a:solidFill>
                  <a:schemeClr val="lt1"/>
                </a:solidFill>
              </a:rPr>
              <a:t>Receive Order Followed by Cancel Order:</a:t>
            </a:r>
            <a:r>
              <a:rPr lang="en" sz="1300">
                <a:solidFill>
                  <a:schemeClr val="lt1"/>
                </a:solidFill>
              </a:rPr>
              <a:t> This violation also occurs in 2% of cases and significantly reduces throughput time by 22 days while also reducing the number of steps per case.</a:t>
            </a:r>
            <a:endParaRPr sz="1300">
              <a:solidFill>
                <a:schemeClr val="lt1"/>
              </a:solidFill>
            </a:endParaRPr>
          </a:p>
          <a:p>
            <a:pPr indent="0" lvl="0" marL="457200" rtl="0" algn="l">
              <a:lnSpc>
                <a:spcPct val="150000"/>
              </a:lnSpc>
              <a:spcBef>
                <a:spcPts val="0"/>
              </a:spcBef>
              <a:spcAft>
                <a:spcPts val="0"/>
              </a:spcAft>
              <a:buNone/>
            </a:pPr>
            <a:r>
              <a:rPr b="1" lang="en" sz="1300">
                <a:solidFill>
                  <a:schemeClr val="lt1"/>
                </a:solidFill>
                <a:latin typeface="Poppins"/>
                <a:ea typeface="Poppins"/>
                <a:cs typeface="Poppins"/>
                <a:sym typeface="Poppins"/>
              </a:rPr>
              <a:t>Release Delivery:</a:t>
            </a:r>
            <a:r>
              <a:rPr lang="en" sz="1300">
                <a:solidFill>
                  <a:schemeClr val="lt1"/>
                </a:solidFill>
                <a:latin typeface="Poppins"/>
                <a:ea typeface="Poppins"/>
                <a:cs typeface="Poppins"/>
                <a:sym typeface="Poppins"/>
              </a:rPr>
              <a:t> This undesired activity happens in 2% of cases and can lead to a 5-day reduction in throughput time but a slight increase in steps per case.</a:t>
            </a:r>
            <a:endParaRPr sz="1300">
              <a:solidFill>
                <a:schemeClr val="lt1"/>
              </a:solidFill>
              <a:latin typeface="Poppins"/>
              <a:ea typeface="Poppins"/>
              <a:cs typeface="Poppins"/>
              <a:sym typeface="Poppins"/>
            </a:endParaRPr>
          </a:p>
          <a:p>
            <a:pPr indent="0" lvl="0" marL="457200" rtl="0" algn="l">
              <a:spcBef>
                <a:spcPts val="0"/>
              </a:spcBef>
              <a:spcAft>
                <a:spcPts val="0"/>
              </a:spcAft>
              <a:buNone/>
            </a:pPr>
            <a:r>
              <a:t/>
            </a:r>
            <a:endParaRPr sz="11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pic>
        <p:nvPicPr>
          <p:cNvPr id="911" name="Google Shape;911;p105"/>
          <p:cNvPicPr preferRelativeResize="0"/>
          <p:nvPr/>
        </p:nvPicPr>
        <p:blipFill rotWithShape="1">
          <a:blip r:embed="rId3">
            <a:alphaModFix/>
          </a:blip>
          <a:srcRect b="30492" l="0" r="2123" t="0"/>
          <a:stretch/>
        </p:blipFill>
        <p:spPr>
          <a:xfrm>
            <a:off x="2891625" y="655582"/>
            <a:ext cx="6252375" cy="4395641"/>
          </a:xfrm>
          <a:prstGeom prst="rect">
            <a:avLst/>
          </a:prstGeom>
          <a:noFill/>
          <a:ln>
            <a:noFill/>
          </a:ln>
        </p:spPr>
      </p:pic>
      <p:sp>
        <p:nvSpPr>
          <p:cNvPr id="912" name="Google Shape;912;p105"/>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Results and Conclusions</a:t>
            </a:r>
            <a:endParaRPr/>
          </a:p>
        </p:txBody>
      </p:sp>
      <p:sp>
        <p:nvSpPr>
          <p:cNvPr id="913" name="Google Shape;913;p105"/>
          <p:cNvSpPr txBox="1"/>
          <p:nvPr/>
        </p:nvSpPr>
        <p:spPr>
          <a:xfrm>
            <a:off x="5743693" y="1335219"/>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5386</a:t>
            </a:r>
            <a:endParaRPr b="0" i="0" sz="1400" u="none" cap="none" strike="noStrike">
              <a:solidFill>
                <a:srgbClr val="000000"/>
              </a:solidFill>
              <a:latin typeface="Arial"/>
              <a:ea typeface="Arial"/>
              <a:cs typeface="Arial"/>
              <a:sym typeface="Arial"/>
            </a:endParaRPr>
          </a:p>
        </p:txBody>
      </p:sp>
      <p:sp>
        <p:nvSpPr>
          <p:cNvPr id="914" name="Google Shape;914;p105"/>
          <p:cNvSpPr txBox="1"/>
          <p:nvPr/>
        </p:nvSpPr>
        <p:spPr>
          <a:xfrm>
            <a:off x="4403368" y="958919"/>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12</a:t>
            </a:r>
            <a:endParaRPr b="0" i="0" sz="1400" u="none" cap="none" strike="noStrike">
              <a:solidFill>
                <a:srgbClr val="000000"/>
              </a:solidFill>
              <a:latin typeface="Arial"/>
              <a:ea typeface="Arial"/>
              <a:cs typeface="Arial"/>
              <a:sym typeface="Arial"/>
            </a:endParaRPr>
          </a:p>
        </p:txBody>
      </p:sp>
      <p:sp>
        <p:nvSpPr>
          <p:cNvPr id="915" name="Google Shape;915;p105"/>
          <p:cNvSpPr txBox="1"/>
          <p:nvPr/>
        </p:nvSpPr>
        <p:spPr>
          <a:xfrm>
            <a:off x="6206762" y="3761881"/>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845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pic>
        <p:nvPicPr>
          <p:cNvPr descr="bond_04_green" id="920" name="Google Shape;920;p106"/>
          <p:cNvPicPr preferRelativeResize="0"/>
          <p:nvPr/>
        </p:nvPicPr>
        <p:blipFill rotWithShape="1">
          <a:blip r:embed="rId3">
            <a:alphaModFix/>
          </a:blip>
          <a:srcRect b="7065" l="0" r="17593" t="2934"/>
          <a:stretch/>
        </p:blipFill>
        <p:spPr>
          <a:xfrm>
            <a:off x="1608889" y="-1"/>
            <a:ext cx="7535110" cy="5143502"/>
          </a:xfrm>
          <a:prstGeom prst="rect">
            <a:avLst/>
          </a:prstGeom>
          <a:noFill/>
          <a:ln>
            <a:noFill/>
          </a:ln>
        </p:spPr>
      </p:pic>
      <p:sp>
        <p:nvSpPr>
          <p:cNvPr id="921" name="Google Shape;921;p106"/>
          <p:cNvSpPr/>
          <p:nvPr/>
        </p:nvSpPr>
        <p:spPr>
          <a:xfrm>
            <a:off x="-2" y="0"/>
            <a:ext cx="91440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pic>
        <p:nvPicPr>
          <p:cNvPr id="922" name="Google Shape;922;p106"/>
          <p:cNvPicPr preferRelativeResize="0"/>
          <p:nvPr/>
        </p:nvPicPr>
        <p:blipFill>
          <a:blip r:embed="rId4">
            <a:alphaModFix/>
          </a:blip>
          <a:stretch>
            <a:fillRect/>
          </a:stretch>
        </p:blipFill>
        <p:spPr>
          <a:xfrm>
            <a:off x="934125" y="540851"/>
            <a:ext cx="7129399" cy="2703775"/>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pic>
        <p:nvPicPr>
          <p:cNvPr descr="bond_04_green" id="927" name="Google Shape;927;p107"/>
          <p:cNvPicPr preferRelativeResize="0"/>
          <p:nvPr/>
        </p:nvPicPr>
        <p:blipFill rotWithShape="1">
          <a:blip r:embed="rId3">
            <a:alphaModFix/>
          </a:blip>
          <a:srcRect b="7065" l="0" r="17593" t="2934"/>
          <a:stretch/>
        </p:blipFill>
        <p:spPr>
          <a:xfrm>
            <a:off x="1608889" y="-1"/>
            <a:ext cx="7535110" cy="5143502"/>
          </a:xfrm>
          <a:prstGeom prst="rect">
            <a:avLst/>
          </a:prstGeom>
          <a:noFill/>
          <a:ln>
            <a:noFill/>
          </a:ln>
        </p:spPr>
      </p:pic>
      <p:sp>
        <p:nvSpPr>
          <p:cNvPr id="928" name="Google Shape;928;p107"/>
          <p:cNvSpPr/>
          <p:nvPr/>
        </p:nvSpPr>
        <p:spPr>
          <a:xfrm>
            <a:off x="-2" y="0"/>
            <a:ext cx="91440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00" u="none" cap="none" strike="noStrike">
              <a:solidFill>
                <a:schemeClr val="lt1"/>
              </a:solidFill>
              <a:latin typeface="Arial"/>
              <a:ea typeface="Arial"/>
              <a:cs typeface="Arial"/>
              <a:sym typeface="Arial"/>
            </a:endParaRPr>
          </a:p>
        </p:txBody>
      </p:sp>
      <p:sp>
        <p:nvSpPr>
          <p:cNvPr id="929" name="Google Shape;929;p107"/>
          <p:cNvSpPr txBox="1"/>
          <p:nvPr/>
        </p:nvSpPr>
        <p:spPr>
          <a:xfrm>
            <a:off x="290600" y="1238575"/>
            <a:ext cx="7535100" cy="22551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lt1"/>
              </a:buClr>
              <a:buSzPts val="1600"/>
              <a:buFont typeface="Poppins"/>
              <a:buChar char="●"/>
            </a:pPr>
            <a:r>
              <a:rPr lang="en" sz="1300">
                <a:solidFill>
                  <a:schemeClr val="lt1"/>
                </a:solidFill>
                <a:latin typeface="Poppins"/>
                <a:ea typeface="Poppins"/>
                <a:cs typeface="Poppins"/>
                <a:sym typeface="Poppins"/>
              </a:rPr>
              <a:t>Ensure proper handling of the </a:t>
            </a:r>
            <a:r>
              <a:rPr i="1" lang="en" sz="1300">
                <a:solidFill>
                  <a:schemeClr val="lt1"/>
                </a:solidFill>
                <a:latin typeface="Poppins"/>
                <a:ea typeface="Poppins"/>
                <a:cs typeface="Poppins"/>
                <a:sym typeface="Poppins"/>
              </a:rPr>
              <a:t>Approve Credit Check</a:t>
            </a:r>
            <a:r>
              <a:rPr lang="en" sz="1300">
                <a:solidFill>
                  <a:schemeClr val="lt1"/>
                </a:solidFill>
                <a:latin typeface="Poppins"/>
                <a:ea typeface="Poppins"/>
                <a:cs typeface="Poppins"/>
                <a:sym typeface="Poppins"/>
              </a:rPr>
              <a:t> step to reduce delays</a:t>
            </a:r>
            <a:endParaRPr sz="1300">
              <a:solidFill>
                <a:schemeClr val="lt1"/>
              </a:solidFill>
              <a:latin typeface="Poppins"/>
              <a:ea typeface="Poppins"/>
              <a:cs typeface="Poppins"/>
              <a:sym typeface="Poppins"/>
            </a:endParaRPr>
          </a:p>
          <a:p>
            <a:pPr indent="-311150" lvl="0" marL="457200" rtl="0" algn="l">
              <a:lnSpc>
                <a:spcPct val="150000"/>
              </a:lnSpc>
              <a:spcBef>
                <a:spcPts val="0"/>
              </a:spcBef>
              <a:spcAft>
                <a:spcPts val="0"/>
              </a:spcAft>
              <a:buClr>
                <a:schemeClr val="lt1"/>
              </a:buClr>
              <a:buSzPts val="1300"/>
              <a:buFont typeface="Poppins"/>
              <a:buChar char="●"/>
            </a:pPr>
            <a:r>
              <a:rPr lang="en" sz="1300">
                <a:solidFill>
                  <a:schemeClr val="lt1"/>
                </a:solidFill>
                <a:latin typeface="Poppins"/>
                <a:ea typeface="Poppins"/>
                <a:cs typeface="Poppins"/>
                <a:sym typeface="Poppins"/>
              </a:rPr>
              <a:t>Consider adding more distribution channels to reduce delays and potential issues.</a:t>
            </a:r>
            <a:endParaRPr sz="1300">
              <a:solidFill>
                <a:schemeClr val="lt1"/>
              </a:solidFill>
              <a:latin typeface="Poppins"/>
              <a:ea typeface="Poppins"/>
              <a:cs typeface="Poppins"/>
              <a:sym typeface="Poppins"/>
            </a:endParaRPr>
          </a:p>
          <a:p>
            <a:pPr indent="-311150" lvl="0" marL="457200" rtl="0" algn="l">
              <a:lnSpc>
                <a:spcPct val="150000"/>
              </a:lnSpc>
              <a:spcBef>
                <a:spcPts val="0"/>
              </a:spcBef>
              <a:spcAft>
                <a:spcPts val="0"/>
              </a:spcAft>
              <a:buClr>
                <a:schemeClr val="lt1"/>
              </a:buClr>
              <a:buSzPts val="1300"/>
              <a:buFont typeface="Poppins"/>
              <a:buChar char="●"/>
            </a:pPr>
            <a:r>
              <a:rPr lang="en" sz="1300">
                <a:solidFill>
                  <a:schemeClr val="lt1"/>
                </a:solidFill>
                <a:latin typeface="Poppins"/>
                <a:ea typeface="Poppins"/>
                <a:cs typeface="Poppins"/>
                <a:sym typeface="Poppins"/>
              </a:rPr>
              <a:t>Inspect materials with high cancellation or return rates to improve quality. Plant : </a:t>
            </a:r>
            <a:r>
              <a:rPr lang="en" sz="1300">
                <a:solidFill>
                  <a:schemeClr val="lt1"/>
                </a:solidFill>
                <a:latin typeface="Poppins"/>
                <a:ea typeface="Poppins"/>
                <a:cs typeface="Poppins"/>
                <a:sym typeface="Poppins"/>
              </a:rPr>
              <a:t>W19, operating from 3 locations </a:t>
            </a:r>
            <a:r>
              <a:rPr lang="en" sz="1300">
                <a:solidFill>
                  <a:schemeClr val="lt1"/>
                </a:solidFill>
                <a:latin typeface="Poppins"/>
                <a:ea typeface="Poppins"/>
                <a:cs typeface="Poppins"/>
                <a:sym typeface="Poppins"/>
              </a:rPr>
              <a:t> UW Miami, NW Zaanstad, NW Utrecht needs to be inspected very well and their quality has to be checked for materials like Printers, LED Lamps, Televisions, Oil-Filled Radiators, Dishwashers, Televisions.</a:t>
            </a:r>
            <a:endParaRPr sz="1300">
              <a:solidFill>
                <a:schemeClr val="lt1"/>
              </a:solidFill>
              <a:latin typeface="Poppins"/>
              <a:ea typeface="Poppins"/>
              <a:cs typeface="Poppins"/>
              <a:sym typeface="Poppins"/>
            </a:endParaRPr>
          </a:p>
          <a:p>
            <a:pPr indent="-311150" lvl="0" marL="457200" rtl="0" algn="l">
              <a:lnSpc>
                <a:spcPct val="150000"/>
              </a:lnSpc>
              <a:spcBef>
                <a:spcPts val="0"/>
              </a:spcBef>
              <a:spcAft>
                <a:spcPts val="0"/>
              </a:spcAft>
              <a:buClr>
                <a:schemeClr val="lt1"/>
              </a:buClr>
              <a:buSzPts val="1300"/>
              <a:buFont typeface="Poppins"/>
              <a:buChar char="●"/>
            </a:pPr>
            <a:r>
              <a:rPr lang="en" sz="1300">
                <a:solidFill>
                  <a:schemeClr val="lt1"/>
                </a:solidFill>
                <a:latin typeface="Poppins"/>
                <a:ea typeface="Poppins"/>
                <a:cs typeface="Poppins"/>
                <a:sym typeface="Poppins"/>
              </a:rPr>
              <a:t>Gather customer opinions before shipping to avoid unnecessary shipping costs.</a:t>
            </a:r>
            <a:endParaRPr sz="1300">
              <a:solidFill>
                <a:schemeClr val="lt1"/>
              </a:solidFill>
              <a:latin typeface="Poppins"/>
              <a:ea typeface="Poppins"/>
              <a:cs typeface="Poppins"/>
              <a:sym typeface="Poppins"/>
            </a:endParaRPr>
          </a:p>
        </p:txBody>
      </p:sp>
      <p:sp>
        <p:nvSpPr>
          <p:cNvPr id="930" name="Google Shape;930;p107"/>
          <p:cNvSpPr txBox="1"/>
          <p:nvPr/>
        </p:nvSpPr>
        <p:spPr>
          <a:xfrm>
            <a:off x="1005625" y="500500"/>
            <a:ext cx="664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Poppins"/>
                <a:ea typeface="Poppins"/>
                <a:cs typeface="Poppins"/>
                <a:sym typeface="Poppins"/>
              </a:rPr>
              <a:t>Conclusions Drawn</a:t>
            </a:r>
            <a:endParaRPr b="1" sz="2000">
              <a:solidFill>
                <a:schemeClr val="lt1"/>
              </a:solidFill>
              <a:latin typeface="Poppins"/>
              <a:ea typeface="Poppins"/>
              <a:cs typeface="Poppins"/>
              <a:sym typeface="Poppi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08"/>
          <p:cNvSpPr txBox="1"/>
          <p:nvPr>
            <p:ph type="title"/>
          </p:nvPr>
        </p:nvSpPr>
        <p:spPr>
          <a:xfrm>
            <a:off x="256515" y="2128758"/>
            <a:ext cx="5181300" cy="885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400"/>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3"/>
          <p:cNvSpPr txBox="1"/>
          <p:nvPr>
            <p:ph type="title"/>
          </p:nvPr>
        </p:nvSpPr>
        <p:spPr>
          <a:xfrm>
            <a:off x="316800" y="274638"/>
            <a:ext cx="2952300" cy="76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Introduction</a:t>
            </a:r>
            <a:endParaRPr/>
          </a:p>
        </p:txBody>
      </p:sp>
      <p:sp>
        <p:nvSpPr>
          <p:cNvPr id="652" name="Google Shape;652;p73"/>
          <p:cNvSpPr txBox="1"/>
          <p:nvPr>
            <p:ph idx="1" type="body"/>
          </p:nvPr>
        </p:nvSpPr>
        <p:spPr>
          <a:xfrm>
            <a:off x="129175" y="973350"/>
            <a:ext cx="3609900" cy="3658800"/>
          </a:xfrm>
          <a:prstGeom prst="rect">
            <a:avLst/>
          </a:prstGeom>
          <a:noFill/>
          <a:ln>
            <a:noFill/>
          </a:ln>
        </p:spPr>
        <p:txBody>
          <a:bodyPr anchorCtr="0" anchor="t" bIns="0" lIns="0" spcFirstLastPara="1" rIns="0" wrap="square" tIns="0">
            <a:noAutofit/>
          </a:bodyPr>
          <a:lstStyle/>
          <a:p>
            <a:pPr indent="-342900" lvl="0" marL="342900" rtl="0" algn="l">
              <a:lnSpc>
                <a:spcPct val="90000"/>
              </a:lnSpc>
              <a:spcBef>
                <a:spcPts val="0"/>
              </a:spcBef>
              <a:spcAft>
                <a:spcPts val="0"/>
              </a:spcAft>
              <a:buClr>
                <a:schemeClr val="lt2"/>
              </a:buClr>
              <a:buSzPts val="1600"/>
              <a:buFont typeface="Arial"/>
              <a:buChar char="•"/>
            </a:pPr>
            <a:r>
              <a:rPr lang="en"/>
              <a:t>Analyzes event logs to understand real-world process execution.</a:t>
            </a:r>
            <a:endParaRPr/>
          </a:p>
          <a:p>
            <a:pPr indent="-342900" lvl="0" marL="342900" rtl="0" algn="l">
              <a:lnSpc>
                <a:spcPct val="90000"/>
              </a:lnSpc>
              <a:spcBef>
                <a:spcPts val="1000"/>
              </a:spcBef>
              <a:spcAft>
                <a:spcPts val="0"/>
              </a:spcAft>
              <a:buClr>
                <a:schemeClr val="lt2"/>
              </a:buClr>
              <a:buSzPts val="1600"/>
              <a:buFont typeface="Arial"/>
              <a:buChar char="•"/>
            </a:pPr>
            <a:r>
              <a:rPr lang="en"/>
              <a:t>Identifies bottlenecks, inefficiencies, and compliance risks.</a:t>
            </a:r>
            <a:endParaRPr/>
          </a:p>
          <a:p>
            <a:pPr indent="-342900" lvl="0" marL="342900" rtl="0" algn="l">
              <a:lnSpc>
                <a:spcPct val="90000"/>
              </a:lnSpc>
              <a:spcBef>
                <a:spcPts val="1000"/>
              </a:spcBef>
              <a:spcAft>
                <a:spcPts val="0"/>
              </a:spcAft>
              <a:buClr>
                <a:schemeClr val="lt2"/>
              </a:buClr>
              <a:buSzPts val="1600"/>
              <a:buFont typeface="Arial"/>
              <a:buChar char="•"/>
            </a:pPr>
            <a:r>
              <a:rPr lang="en"/>
              <a:t>Provides data-driven insights for process optimization and improvement.</a:t>
            </a:r>
            <a:endParaRPr/>
          </a:p>
          <a:p>
            <a:pPr indent="-342900" lvl="0" marL="342900" rtl="0" algn="l">
              <a:lnSpc>
                <a:spcPct val="90000"/>
              </a:lnSpc>
              <a:spcBef>
                <a:spcPts val="1000"/>
              </a:spcBef>
              <a:spcAft>
                <a:spcPts val="0"/>
              </a:spcAft>
              <a:buClr>
                <a:schemeClr val="lt2"/>
              </a:buClr>
              <a:buSzPts val="1600"/>
              <a:buFont typeface="Arial"/>
              <a:buChar char="•"/>
            </a:pPr>
            <a:r>
              <a:rPr lang="en"/>
              <a:t>Empowers organizations to achieve operational excellence and cost savings.</a:t>
            </a:r>
            <a:endParaRPr/>
          </a:p>
          <a:p>
            <a:pPr indent="0" lvl="0" marL="0" rtl="0" algn="l">
              <a:lnSpc>
                <a:spcPct val="90000"/>
              </a:lnSpc>
              <a:spcBef>
                <a:spcPts val="1000"/>
              </a:spcBef>
              <a:spcAft>
                <a:spcPts val="0"/>
              </a:spcAft>
              <a:buSzPts val="1600"/>
              <a:buNone/>
            </a:pPr>
            <a:r>
              <a:t/>
            </a:r>
            <a:endParaRPr/>
          </a:p>
        </p:txBody>
      </p:sp>
      <p:pic>
        <p:nvPicPr>
          <p:cNvPr descr="Ein Bild, das Screenshot enthält.&#10;&#10;Automatisch generierte Beschreibung" id="653" name="Google Shape;653;p73"/>
          <p:cNvPicPr preferRelativeResize="0"/>
          <p:nvPr>
            <p:ph idx="2" type="pic"/>
          </p:nvPr>
        </p:nvPicPr>
        <p:blipFill rotWithShape="1">
          <a:blip r:embed="rId3">
            <a:alphaModFix/>
          </a:blip>
          <a:srcRect b="0" l="283" r="13739" t="0"/>
          <a:stretch/>
        </p:blipFill>
        <p:spPr>
          <a:xfrm>
            <a:off x="3924861" y="1169259"/>
            <a:ext cx="4297801" cy="2804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4"/>
          <p:cNvSpPr txBox="1"/>
          <p:nvPr>
            <p:ph type="title"/>
          </p:nvPr>
        </p:nvSpPr>
        <p:spPr>
          <a:xfrm>
            <a:off x="316800" y="274638"/>
            <a:ext cx="2952300" cy="76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Introduction</a:t>
            </a:r>
            <a:endParaRPr/>
          </a:p>
        </p:txBody>
      </p:sp>
      <p:pic>
        <p:nvPicPr>
          <p:cNvPr descr="Ein Bild, das Screenshot enthält.&#10;&#10;Automatisch generierte Beschreibung" id="659" name="Google Shape;659;p74"/>
          <p:cNvPicPr preferRelativeResize="0"/>
          <p:nvPr>
            <p:ph idx="2" type="pic"/>
          </p:nvPr>
        </p:nvPicPr>
        <p:blipFill rotWithShape="1">
          <a:blip r:embed="rId3">
            <a:alphaModFix/>
          </a:blip>
          <a:srcRect b="0" l="283" r="13739" t="0"/>
          <a:stretch/>
        </p:blipFill>
        <p:spPr>
          <a:xfrm>
            <a:off x="3924861" y="1169259"/>
            <a:ext cx="4297801" cy="2804999"/>
          </a:xfrm>
          <a:prstGeom prst="rect">
            <a:avLst/>
          </a:prstGeom>
          <a:noFill/>
          <a:ln>
            <a:noFill/>
          </a:ln>
        </p:spPr>
      </p:pic>
      <p:sp>
        <p:nvSpPr>
          <p:cNvPr id="660" name="Google Shape;660;p74"/>
          <p:cNvSpPr txBox="1"/>
          <p:nvPr/>
        </p:nvSpPr>
        <p:spPr>
          <a:xfrm>
            <a:off x="0" y="915675"/>
            <a:ext cx="3727200" cy="3707400"/>
          </a:xfrm>
          <a:prstGeom prst="rect">
            <a:avLst/>
          </a:prstGeom>
          <a:noFill/>
          <a:ln>
            <a:noFill/>
          </a:ln>
        </p:spPr>
        <p:txBody>
          <a:bodyPr anchorCtr="0" anchor="t" bIns="91425" lIns="91425" spcFirstLastPara="1" rIns="91425" wrap="square" tIns="91425">
            <a:spAutoFit/>
          </a:bodyPr>
          <a:lstStyle/>
          <a:p>
            <a:pPr indent="-342900" lvl="0" marL="342900" rtl="0" algn="l">
              <a:lnSpc>
                <a:spcPct val="90000"/>
              </a:lnSpc>
              <a:spcBef>
                <a:spcPts val="0"/>
              </a:spcBef>
              <a:spcAft>
                <a:spcPts val="0"/>
              </a:spcAft>
              <a:buClr>
                <a:schemeClr val="lt2"/>
              </a:buClr>
              <a:buSzPts val="1600"/>
              <a:buChar char="•"/>
            </a:pPr>
            <a:r>
              <a:rPr lang="en" sz="1600">
                <a:solidFill>
                  <a:schemeClr val="dk1"/>
                </a:solidFill>
                <a:latin typeface="Poppins"/>
                <a:ea typeface="Poppins"/>
                <a:cs typeface="Poppins"/>
                <a:sym typeface="Poppins"/>
              </a:rPr>
              <a:t>Process Explorer, Variant Explorer</a:t>
            </a:r>
            <a:endParaRPr sz="1600">
              <a:solidFill>
                <a:schemeClr val="dk1"/>
              </a:solidFill>
              <a:latin typeface="Poppins"/>
              <a:ea typeface="Poppins"/>
              <a:cs typeface="Poppins"/>
              <a:sym typeface="Poppins"/>
            </a:endParaRPr>
          </a:p>
          <a:p>
            <a:pPr indent="-342900" lvl="0" marL="342900" rtl="0" algn="l">
              <a:lnSpc>
                <a:spcPct val="90000"/>
              </a:lnSpc>
              <a:spcBef>
                <a:spcPts val="1000"/>
              </a:spcBef>
              <a:spcAft>
                <a:spcPts val="0"/>
              </a:spcAft>
              <a:buClr>
                <a:schemeClr val="lt2"/>
              </a:buClr>
              <a:buSzPts val="1600"/>
              <a:buChar char="•"/>
            </a:pPr>
            <a:r>
              <a:rPr lang="en" sz="1600">
                <a:solidFill>
                  <a:schemeClr val="dk1"/>
                </a:solidFill>
                <a:latin typeface="Poppins"/>
                <a:ea typeface="Poppins"/>
                <a:cs typeface="Poppins"/>
                <a:sym typeface="Poppins"/>
              </a:rPr>
              <a:t>Conformance Checking</a:t>
            </a:r>
            <a:endParaRPr sz="1600">
              <a:solidFill>
                <a:schemeClr val="dk1"/>
              </a:solidFill>
              <a:latin typeface="Poppins"/>
              <a:ea typeface="Poppins"/>
              <a:cs typeface="Poppins"/>
              <a:sym typeface="Poppins"/>
            </a:endParaRPr>
          </a:p>
          <a:p>
            <a:pPr indent="-342900" lvl="0" marL="342900" rtl="0" algn="l">
              <a:lnSpc>
                <a:spcPct val="90000"/>
              </a:lnSpc>
              <a:spcBef>
                <a:spcPts val="1000"/>
              </a:spcBef>
              <a:spcAft>
                <a:spcPts val="0"/>
              </a:spcAft>
              <a:buClr>
                <a:schemeClr val="lt2"/>
              </a:buClr>
              <a:buSzPts val="1600"/>
              <a:buChar char="•"/>
            </a:pPr>
            <a:r>
              <a:rPr lang="en" sz="1600">
                <a:solidFill>
                  <a:schemeClr val="dk1"/>
                </a:solidFill>
                <a:latin typeface="Poppins"/>
                <a:ea typeface="Poppins"/>
                <a:cs typeface="Poppins"/>
                <a:sym typeface="Poppins"/>
              </a:rPr>
              <a:t>Simulates changes to processes to predict their impact on performance and identify potential risks.</a:t>
            </a:r>
            <a:endParaRPr sz="1600">
              <a:solidFill>
                <a:schemeClr val="dk1"/>
              </a:solidFill>
              <a:latin typeface="Poppins"/>
              <a:ea typeface="Poppins"/>
              <a:cs typeface="Poppins"/>
              <a:sym typeface="Poppins"/>
            </a:endParaRPr>
          </a:p>
          <a:p>
            <a:pPr indent="-342900" lvl="0" marL="342900" rtl="0" algn="l">
              <a:lnSpc>
                <a:spcPct val="90000"/>
              </a:lnSpc>
              <a:spcBef>
                <a:spcPts val="1000"/>
              </a:spcBef>
              <a:spcAft>
                <a:spcPts val="0"/>
              </a:spcAft>
              <a:buClr>
                <a:schemeClr val="lt2"/>
              </a:buClr>
              <a:buSzPts val="1600"/>
              <a:buChar char="•"/>
            </a:pPr>
            <a:r>
              <a:rPr lang="en" sz="1600">
                <a:solidFill>
                  <a:schemeClr val="dk1"/>
                </a:solidFill>
                <a:latin typeface="Poppins"/>
                <a:ea typeface="Poppins"/>
                <a:cs typeface="Poppins"/>
                <a:sym typeface="Poppins"/>
              </a:rPr>
              <a:t>Performance Analysis</a:t>
            </a:r>
            <a:endParaRPr sz="1600">
              <a:solidFill>
                <a:schemeClr val="dk1"/>
              </a:solidFill>
              <a:latin typeface="Poppins"/>
              <a:ea typeface="Poppins"/>
              <a:cs typeface="Poppins"/>
              <a:sym typeface="Poppins"/>
            </a:endParaRPr>
          </a:p>
          <a:p>
            <a:pPr indent="-342900" lvl="0" marL="342900" rtl="0" algn="l">
              <a:lnSpc>
                <a:spcPct val="90000"/>
              </a:lnSpc>
              <a:spcBef>
                <a:spcPts val="1000"/>
              </a:spcBef>
              <a:spcAft>
                <a:spcPts val="0"/>
              </a:spcAft>
              <a:buClr>
                <a:schemeClr val="lt2"/>
              </a:buClr>
              <a:buSzPts val="1600"/>
              <a:buChar char="•"/>
            </a:pPr>
            <a:r>
              <a:rPr lang="en" sz="1600">
                <a:solidFill>
                  <a:schemeClr val="dk1"/>
                </a:solidFill>
                <a:latin typeface="Poppins"/>
                <a:ea typeface="Poppins"/>
                <a:cs typeface="Poppins"/>
                <a:sym typeface="Poppins"/>
              </a:rPr>
              <a:t>Conducts root cause analysis by Identifying deviations, Analyzing variants, Correlating data</a:t>
            </a:r>
            <a:endParaRPr sz="1600">
              <a:solidFill>
                <a:schemeClr val="dk1"/>
              </a:solidFill>
              <a:latin typeface="Poppins"/>
              <a:ea typeface="Poppins"/>
              <a:cs typeface="Poppins"/>
              <a:sym typeface="Poppins"/>
            </a:endParaRPr>
          </a:p>
          <a:p>
            <a:pPr indent="0" lvl="0" marL="0" rtl="0" algn="l">
              <a:lnSpc>
                <a:spcPct val="90000"/>
              </a:lnSpc>
              <a:spcBef>
                <a:spcPts val="1000"/>
              </a:spcBef>
              <a:spcAft>
                <a:spcPts val="0"/>
              </a:spcAft>
              <a:buNone/>
            </a:pPr>
            <a:r>
              <a:t/>
            </a:r>
            <a:endParaRPr sz="1600">
              <a:solidFill>
                <a:schemeClr val="dk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5"/>
          <p:cNvSpPr txBox="1"/>
          <p:nvPr>
            <p:ph type="title"/>
          </p:nvPr>
        </p:nvSpPr>
        <p:spPr>
          <a:xfrm>
            <a:off x="784936" y="274638"/>
            <a:ext cx="5678829" cy="484949"/>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	</a:t>
            </a:r>
            <a:r>
              <a:rPr b="1" i="0" lang="en" sz="2800" u="none">
                <a:solidFill>
                  <a:srgbClr val="000000"/>
                </a:solidFill>
                <a:latin typeface="Times New Roman"/>
                <a:ea typeface="Times New Roman"/>
                <a:cs typeface="Times New Roman"/>
                <a:sym typeface="Times New Roman"/>
              </a:rPr>
              <a:t>Ideal Process Flow</a:t>
            </a:r>
            <a:endParaRPr b="1" sz="2800"/>
          </a:p>
        </p:txBody>
      </p:sp>
      <p:sp>
        <p:nvSpPr>
          <p:cNvPr id="666" name="Google Shape;666;p75"/>
          <p:cNvSpPr txBox="1"/>
          <p:nvPr>
            <p:ph idx="1" type="body"/>
          </p:nvPr>
        </p:nvSpPr>
        <p:spPr>
          <a:xfrm>
            <a:off x="315950" y="950275"/>
            <a:ext cx="5210400" cy="2560200"/>
          </a:xfrm>
          <a:prstGeom prst="rect">
            <a:avLst/>
          </a:prstGeom>
          <a:noFill/>
          <a:ln>
            <a:noFill/>
          </a:ln>
        </p:spPr>
        <p:txBody>
          <a:bodyPr anchorCtr="0" anchor="t" bIns="0" lIns="0" spcFirstLastPara="1" rIns="0" wrap="square" tIns="0">
            <a:noAutofit/>
          </a:bodyPr>
          <a:lstStyle/>
          <a:p>
            <a:pPr indent="-349965" lvl="0" marL="578565" rtl="0" algn="just">
              <a:lnSpc>
                <a:spcPct val="100000"/>
              </a:lnSpc>
              <a:spcBef>
                <a:spcPts val="0"/>
              </a:spcBef>
              <a:spcAft>
                <a:spcPts val="0"/>
              </a:spcAft>
              <a:buClr>
                <a:schemeClr val="lt2"/>
              </a:buClr>
              <a:buSzPts val="2000"/>
              <a:buFont typeface="Arial"/>
              <a:buChar char="•"/>
            </a:pPr>
            <a:r>
              <a:rPr b="0" i="0" lang="en" sz="1600" u="none">
                <a:solidFill>
                  <a:srgbClr val="000000"/>
                </a:solidFill>
                <a:latin typeface="Times New Roman"/>
                <a:ea typeface="Times New Roman"/>
                <a:cs typeface="Times New Roman"/>
                <a:sym typeface="Times New Roman"/>
              </a:rPr>
              <a:t>Ideal case represents the most optimal or desired pathway that a process should follow to achieve the best possible outcome.</a:t>
            </a:r>
            <a:endParaRPr b="0" i="0" sz="1600" u="none">
              <a:solidFill>
                <a:srgbClr val="000000"/>
              </a:solidFill>
              <a:latin typeface="Times New Roman"/>
              <a:ea typeface="Times New Roman"/>
              <a:cs typeface="Times New Roman"/>
              <a:sym typeface="Times New Roman"/>
            </a:endParaRPr>
          </a:p>
          <a:p>
            <a:pPr indent="-349965" lvl="0" marL="578565" rtl="0" algn="just">
              <a:lnSpc>
                <a:spcPct val="100000"/>
              </a:lnSpc>
              <a:spcBef>
                <a:spcPts val="0"/>
              </a:spcBef>
              <a:spcAft>
                <a:spcPts val="0"/>
              </a:spcAft>
              <a:buClr>
                <a:schemeClr val="lt2"/>
              </a:buClr>
              <a:buSzPts val="2000"/>
              <a:buFont typeface="Arial"/>
              <a:buChar char="•"/>
            </a:pPr>
            <a:r>
              <a:rPr b="0" i="0" lang="en" sz="1600" u="none">
                <a:solidFill>
                  <a:srgbClr val="000000"/>
                </a:solidFill>
                <a:latin typeface="Times New Roman"/>
                <a:ea typeface="Times New Roman"/>
                <a:cs typeface="Times New Roman"/>
                <a:sym typeface="Times New Roman"/>
              </a:rPr>
              <a:t>It serves as a reference model for the process, showing the ideal sequence of activities and the expected flow from start to finish.</a:t>
            </a:r>
            <a:endParaRPr sz="1600">
              <a:solidFill>
                <a:srgbClr val="000000"/>
              </a:solidFill>
              <a:latin typeface="Times New Roman"/>
              <a:ea typeface="Times New Roman"/>
              <a:cs typeface="Times New Roman"/>
              <a:sym typeface="Times New Roman"/>
            </a:endParaRPr>
          </a:p>
          <a:p>
            <a:pPr indent="-324565" lvl="0" marL="578565" rtl="0" algn="just">
              <a:lnSpc>
                <a:spcPct val="100000"/>
              </a:lnSpc>
              <a:spcBef>
                <a:spcPts val="0"/>
              </a:spcBef>
              <a:spcAft>
                <a:spcPts val="0"/>
              </a:spcAft>
              <a:buClr>
                <a:schemeClr val="lt2"/>
              </a:buClr>
              <a:buSzPts val="1600"/>
              <a:buFont typeface="Times New Roman"/>
              <a:buChar char="•"/>
            </a:pPr>
            <a:r>
              <a:rPr lang="en" sz="1600">
                <a:solidFill>
                  <a:srgbClr val="000000"/>
                </a:solidFill>
                <a:latin typeface="Times New Roman"/>
                <a:ea typeface="Times New Roman"/>
                <a:cs typeface="Times New Roman"/>
                <a:sym typeface="Times New Roman"/>
              </a:rPr>
              <a:t>It involves promptly receiving and confirming orders, generating accurate delivery documents, shipping goods on time, sending invoices promptly, and ensuring timely invoice clearance. </a:t>
            </a:r>
            <a:endParaRPr sz="1600">
              <a:solidFill>
                <a:srgbClr val="000000"/>
              </a:solidFill>
              <a:latin typeface="Times New Roman"/>
              <a:ea typeface="Times New Roman"/>
              <a:cs typeface="Times New Roman"/>
              <a:sym typeface="Times New Roman"/>
            </a:endParaRPr>
          </a:p>
          <a:p>
            <a:pPr indent="-228600" lvl="0" marL="457200" rtl="0" algn="just">
              <a:lnSpc>
                <a:spcPct val="100000"/>
              </a:lnSpc>
              <a:spcBef>
                <a:spcPts val="0"/>
              </a:spcBef>
              <a:spcAft>
                <a:spcPts val="0"/>
              </a:spcAft>
              <a:buSzPts val="2000"/>
              <a:buNone/>
            </a:pPr>
            <a:r>
              <a:rPr b="0" i="0" lang="en" sz="1600" u="none">
                <a:solidFill>
                  <a:srgbClr val="000000"/>
                </a:solidFill>
                <a:latin typeface="Times New Roman"/>
                <a:ea typeface="Times New Roman"/>
                <a:cs typeface="Times New Roman"/>
                <a:sym typeface="Times New Roman"/>
              </a:rPr>
              <a:t>  </a:t>
            </a:r>
            <a:endParaRPr sz="1600">
              <a:solidFill>
                <a:srgbClr val="000000"/>
              </a:solidFill>
              <a:latin typeface="Times New Roman"/>
              <a:ea typeface="Times New Roman"/>
              <a:cs typeface="Times New Roman"/>
              <a:sym typeface="Times New Roman"/>
            </a:endParaRPr>
          </a:p>
          <a:p>
            <a:pPr indent="-228600" lvl="0" marL="457200" rtl="0" algn="just">
              <a:lnSpc>
                <a:spcPct val="100000"/>
              </a:lnSpc>
              <a:spcBef>
                <a:spcPts val="0"/>
              </a:spcBef>
              <a:spcAft>
                <a:spcPts val="0"/>
              </a:spcAft>
              <a:buSzPts val="2000"/>
              <a:buNone/>
            </a:pPr>
            <a:r>
              <a:rPr b="0" i="0" lang="en" sz="1600" u="none">
                <a:solidFill>
                  <a:srgbClr val="000000"/>
                </a:solidFill>
                <a:latin typeface="Times New Roman"/>
                <a:ea typeface="Times New Roman"/>
                <a:cs typeface="Times New Roman"/>
                <a:sym typeface="Times New Roman"/>
              </a:rPr>
              <a:t>Here process follows a predefined, clear, and </a:t>
            </a:r>
            <a:r>
              <a:rPr lang="en" sz="1600">
                <a:solidFill>
                  <a:srgbClr val="000000"/>
                </a:solidFill>
                <a:latin typeface="Times New Roman"/>
                <a:ea typeface="Times New Roman"/>
                <a:cs typeface="Times New Roman"/>
                <a:sym typeface="Times New Roman"/>
              </a:rPr>
              <a:t>optimized</a:t>
            </a:r>
            <a:r>
              <a:rPr b="0" i="0" lang="en" sz="1600" u="none">
                <a:solidFill>
                  <a:srgbClr val="000000"/>
                </a:solidFill>
                <a:latin typeface="Times New Roman"/>
                <a:ea typeface="Times New Roman"/>
                <a:cs typeface="Times New Roman"/>
                <a:sym typeface="Times New Roman"/>
              </a:rPr>
              <a:t> flow with minimal or no deviations.</a:t>
            </a:r>
            <a:endParaRPr sz="1600"/>
          </a:p>
        </p:txBody>
      </p:sp>
      <p:pic>
        <p:nvPicPr>
          <p:cNvPr id="667" name="Google Shape;667;p75"/>
          <p:cNvPicPr preferRelativeResize="0"/>
          <p:nvPr/>
        </p:nvPicPr>
        <p:blipFill>
          <a:blip r:embed="rId3">
            <a:alphaModFix/>
          </a:blip>
          <a:stretch>
            <a:fillRect/>
          </a:stretch>
        </p:blipFill>
        <p:spPr>
          <a:xfrm>
            <a:off x="5699350" y="67075"/>
            <a:ext cx="3342075" cy="4735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6"/>
          <p:cNvSpPr txBox="1"/>
          <p:nvPr>
            <p:ph type="title"/>
          </p:nvPr>
        </p:nvSpPr>
        <p:spPr>
          <a:xfrm>
            <a:off x="1180875" y="263125"/>
            <a:ext cx="3457500" cy="484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b="1" i="0" lang="en" u="none">
                <a:solidFill>
                  <a:srgbClr val="000000"/>
                </a:solidFill>
                <a:latin typeface="Times New Roman"/>
                <a:ea typeface="Times New Roman"/>
                <a:cs typeface="Times New Roman"/>
                <a:sym typeface="Times New Roman"/>
              </a:rPr>
              <a:t>Deviation Analysis</a:t>
            </a:r>
            <a:endParaRPr b="1"/>
          </a:p>
        </p:txBody>
      </p:sp>
      <p:sp>
        <p:nvSpPr>
          <p:cNvPr id="673" name="Google Shape;673;p76"/>
          <p:cNvSpPr txBox="1"/>
          <p:nvPr>
            <p:ph idx="1" type="body"/>
          </p:nvPr>
        </p:nvSpPr>
        <p:spPr>
          <a:xfrm>
            <a:off x="96675" y="841300"/>
            <a:ext cx="4475400" cy="3787800"/>
          </a:xfrm>
          <a:prstGeom prst="rect">
            <a:avLst/>
          </a:prstGeom>
          <a:noFill/>
          <a:ln>
            <a:noFill/>
          </a:ln>
        </p:spPr>
        <p:txBody>
          <a:bodyPr anchorCtr="0" anchor="t" bIns="0" lIns="0" spcFirstLastPara="1" rIns="0" wrap="square" tIns="0">
            <a:noAutofit/>
          </a:bodyPr>
          <a:lstStyle/>
          <a:p>
            <a:pPr indent="-323850" lvl="0" marL="457200" rtl="0" algn="l">
              <a:lnSpc>
                <a:spcPct val="150000"/>
              </a:lnSpc>
              <a:spcBef>
                <a:spcPts val="0"/>
              </a:spcBef>
              <a:spcAft>
                <a:spcPts val="0"/>
              </a:spcAft>
              <a:buSzPts val="1500"/>
              <a:buChar char="●"/>
            </a:pPr>
            <a:r>
              <a:rPr lang="en" sz="1500"/>
              <a:t>In reality, deviations from the ideal case are common and can occur due to various factors such as human errors, system glitches, and unforeseen events.</a:t>
            </a:r>
            <a:endParaRPr sz="1500"/>
          </a:p>
          <a:p>
            <a:pPr indent="-323850" lvl="0" marL="457200" rtl="0" algn="l">
              <a:lnSpc>
                <a:spcPct val="150000"/>
              </a:lnSpc>
              <a:spcBef>
                <a:spcPts val="0"/>
              </a:spcBef>
              <a:spcAft>
                <a:spcPts val="0"/>
              </a:spcAft>
              <a:buSzPts val="1500"/>
              <a:buChar char="●"/>
            </a:pPr>
            <a:r>
              <a:rPr lang="en" sz="1500"/>
              <a:t>These deviations can lead to inefficiencies, delays, errors, and increased costs.</a:t>
            </a:r>
            <a:endParaRPr sz="1500"/>
          </a:p>
          <a:p>
            <a:pPr indent="-323850" lvl="0" marL="457200" rtl="0" algn="l">
              <a:lnSpc>
                <a:spcPct val="150000"/>
              </a:lnSpc>
              <a:spcBef>
                <a:spcPts val="0"/>
              </a:spcBef>
              <a:spcAft>
                <a:spcPts val="0"/>
              </a:spcAft>
              <a:buSzPts val="1500"/>
              <a:buChar char="●"/>
            </a:pPr>
            <a:r>
              <a:rPr lang="en" sz="1500"/>
              <a:t>Addressing these deviations allows businesses to move closer to the ideal case, ensuring better process performance and enhanced customer satisfaction. </a:t>
            </a:r>
            <a:endParaRPr sz="1500"/>
          </a:p>
        </p:txBody>
      </p:sp>
      <p:pic>
        <p:nvPicPr>
          <p:cNvPr id="674" name="Google Shape;674;p76"/>
          <p:cNvPicPr preferRelativeResize="0"/>
          <p:nvPr/>
        </p:nvPicPr>
        <p:blipFill>
          <a:blip r:embed="rId3">
            <a:alphaModFix/>
          </a:blip>
          <a:stretch>
            <a:fillRect/>
          </a:stretch>
        </p:blipFill>
        <p:spPr>
          <a:xfrm>
            <a:off x="4488450" y="0"/>
            <a:ext cx="4592999"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77"/>
          <p:cNvPicPr preferRelativeResize="0"/>
          <p:nvPr/>
        </p:nvPicPr>
        <p:blipFill rotWithShape="1">
          <a:blip r:embed="rId3">
            <a:alphaModFix/>
          </a:blip>
          <a:srcRect b="30492" l="0" r="2123" t="0"/>
          <a:stretch/>
        </p:blipFill>
        <p:spPr>
          <a:xfrm>
            <a:off x="2891625" y="655582"/>
            <a:ext cx="6252375" cy="4395641"/>
          </a:xfrm>
          <a:prstGeom prst="rect">
            <a:avLst/>
          </a:prstGeom>
          <a:noFill/>
          <a:ln>
            <a:noFill/>
          </a:ln>
        </p:spPr>
      </p:pic>
      <p:sp>
        <p:nvSpPr>
          <p:cNvPr id="680" name="Google Shape;680;p77"/>
          <p:cNvSpPr txBox="1"/>
          <p:nvPr>
            <p:ph type="title"/>
          </p:nvPr>
        </p:nvSpPr>
        <p:spPr>
          <a:xfrm>
            <a:off x="488925" y="749175"/>
            <a:ext cx="6040800" cy="835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Process Overview</a:t>
            </a:r>
            <a:endParaRPr/>
          </a:p>
        </p:txBody>
      </p:sp>
      <p:sp>
        <p:nvSpPr>
          <p:cNvPr id="681" name="Google Shape;681;p77"/>
          <p:cNvSpPr txBox="1"/>
          <p:nvPr/>
        </p:nvSpPr>
        <p:spPr>
          <a:xfrm>
            <a:off x="6435643" y="1669669"/>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5386</a:t>
            </a:r>
            <a:endParaRPr b="0" i="0" sz="1400" u="none" cap="none" strike="noStrike">
              <a:solidFill>
                <a:srgbClr val="000000"/>
              </a:solidFill>
              <a:latin typeface="Arial"/>
              <a:ea typeface="Arial"/>
              <a:cs typeface="Arial"/>
              <a:sym typeface="Arial"/>
            </a:endParaRPr>
          </a:p>
        </p:txBody>
      </p:sp>
      <p:sp>
        <p:nvSpPr>
          <p:cNvPr id="682" name="Google Shape;682;p77"/>
          <p:cNvSpPr txBox="1"/>
          <p:nvPr/>
        </p:nvSpPr>
        <p:spPr>
          <a:xfrm>
            <a:off x="4403368" y="958919"/>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12</a:t>
            </a:r>
            <a:endParaRPr b="0" i="0" sz="1400" u="none" cap="none" strike="noStrike">
              <a:solidFill>
                <a:srgbClr val="000000"/>
              </a:solidFill>
              <a:latin typeface="Arial"/>
              <a:ea typeface="Arial"/>
              <a:cs typeface="Arial"/>
              <a:sym typeface="Arial"/>
            </a:endParaRPr>
          </a:p>
        </p:txBody>
      </p:sp>
      <p:sp>
        <p:nvSpPr>
          <p:cNvPr id="683" name="Google Shape;683;p77"/>
          <p:cNvSpPr txBox="1"/>
          <p:nvPr/>
        </p:nvSpPr>
        <p:spPr>
          <a:xfrm>
            <a:off x="6206762" y="3761881"/>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845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descr="bond_04_green" id="688" name="Google Shape;688;p78"/>
          <p:cNvPicPr preferRelativeResize="0"/>
          <p:nvPr/>
        </p:nvPicPr>
        <p:blipFill rotWithShape="1">
          <a:blip r:embed="rId3">
            <a:alphaModFix/>
          </a:blip>
          <a:srcRect b="7065" l="0" r="17593" t="2934"/>
          <a:stretch/>
        </p:blipFill>
        <p:spPr>
          <a:xfrm>
            <a:off x="1608889" y="-1"/>
            <a:ext cx="7535110" cy="5143502"/>
          </a:xfrm>
          <a:prstGeom prst="rect">
            <a:avLst/>
          </a:prstGeom>
          <a:noFill/>
          <a:ln>
            <a:noFill/>
          </a:ln>
        </p:spPr>
      </p:pic>
      <p:sp>
        <p:nvSpPr>
          <p:cNvPr id="689" name="Google Shape;689;p78"/>
          <p:cNvSpPr/>
          <p:nvPr/>
        </p:nvSpPr>
        <p:spPr>
          <a:xfrm>
            <a:off x="-2" y="-43125"/>
            <a:ext cx="91440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1" i="0" sz="800" u="none" cap="none" strike="noStrike">
              <a:solidFill>
                <a:schemeClr val="lt1"/>
              </a:solidFill>
              <a:latin typeface="Times New Roman"/>
              <a:ea typeface="Times New Roman"/>
              <a:cs typeface="Times New Roman"/>
              <a:sym typeface="Times New Roman"/>
            </a:endParaRPr>
          </a:p>
        </p:txBody>
      </p:sp>
      <p:pic>
        <p:nvPicPr>
          <p:cNvPr id="690" name="Google Shape;690;p78"/>
          <p:cNvPicPr preferRelativeResize="0"/>
          <p:nvPr/>
        </p:nvPicPr>
        <p:blipFill>
          <a:blip r:embed="rId4">
            <a:alphaModFix/>
          </a:blip>
          <a:stretch>
            <a:fillRect/>
          </a:stretch>
        </p:blipFill>
        <p:spPr>
          <a:xfrm>
            <a:off x="3173525" y="1274575"/>
            <a:ext cx="5912600" cy="2986724"/>
          </a:xfrm>
          <a:prstGeom prst="rect">
            <a:avLst/>
          </a:prstGeom>
          <a:noFill/>
          <a:ln>
            <a:noFill/>
          </a:ln>
        </p:spPr>
      </p:pic>
      <p:sp>
        <p:nvSpPr>
          <p:cNvPr id="691" name="Google Shape;691;p78"/>
          <p:cNvSpPr txBox="1"/>
          <p:nvPr/>
        </p:nvSpPr>
        <p:spPr>
          <a:xfrm>
            <a:off x="164525" y="216475"/>
            <a:ext cx="3820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Poppins"/>
                <a:ea typeface="Poppins"/>
                <a:cs typeface="Poppins"/>
                <a:sym typeface="Poppins"/>
              </a:rPr>
              <a:t>Process Overview</a:t>
            </a:r>
            <a:endParaRPr sz="2000">
              <a:solidFill>
                <a:schemeClr val="lt1"/>
              </a:solidFill>
              <a:latin typeface="Poppins"/>
              <a:ea typeface="Poppins"/>
              <a:cs typeface="Poppins"/>
              <a:sym typeface="Poppins"/>
            </a:endParaRPr>
          </a:p>
        </p:txBody>
      </p:sp>
      <p:sp>
        <p:nvSpPr>
          <p:cNvPr id="692" name="Google Shape;692;p78"/>
          <p:cNvSpPr txBox="1"/>
          <p:nvPr/>
        </p:nvSpPr>
        <p:spPr>
          <a:xfrm>
            <a:off x="164525" y="1461225"/>
            <a:ext cx="3009000" cy="213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Our order-to-cash process handles about 72 cases daily</a:t>
            </a:r>
            <a:endParaRPr>
              <a:solidFill>
                <a:schemeClr val="lt1"/>
              </a:solidFill>
              <a:latin typeface="Poppins"/>
              <a:ea typeface="Poppins"/>
              <a:cs typeface="Poppins"/>
              <a:sym typeface="Poppins"/>
            </a:endParaRPr>
          </a:p>
          <a:p>
            <a:pPr indent="-317500" lvl="0" marL="457200" rtl="0" algn="l">
              <a:lnSpc>
                <a:spcPct val="115000"/>
              </a:lnSpc>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We see seasonal peaks in case volume during January and April</a:t>
            </a:r>
            <a:endParaRPr>
              <a:solidFill>
                <a:schemeClr val="lt1"/>
              </a:solidFill>
              <a:latin typeface="Poppins"/>
              <a:ea typeface="Poppins"/>
              <a:cs typeface="Poppins"/>
              <a:sym typeface="Poppins"/>
            </a:endParaRPr>
          </a:p>
          <a:p>
            <a:pPr indent="-317500" lvl="0" marL="457200" rtl="0" algn="l">
              <a:lnSpc>
                <a:spcPct val="115000"/>
              </a:lnSpc>
              <a:spcBef>
                <a:spcPts val="0"/>
              </a:spcBef>
              <a:spcAft>
                <a:spcPts val="0"/>
              </a:spcAft>
              <a:buClr>
                <a:schemeClr val="lt1"/>
              </a:buClr>
              <a:buSzPts val="1400"/>
              <a:buFont typeface="Poppins"/>
              <a:buChar char="●"/>
            </a:pPr>
            <a:r>
              <a:rPr lang="en">
                <a:solidFill>
                  <a:schemeClr val="lt1"/>
                </a:solidFill>
                <a:latin typeface="Poppins"/>
                <a:ea typeface="Poppins"/>
                <a:cs typeface="Poppins"/>
                <a:sym typeface="Poppins"/>
              </a:rPr>
              <a:t>Our goal is to reduce the average processing time</a:t>
            </a:r>
            <a:endParaRPr>
              <a:solidFill>
                <a:schemeClr val="lt1"/>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name="2_WhiteTemplate_Agenda">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5_WhiteTemplate_Devic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_WhiteTemplate_Content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1_ThankYou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Cover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